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59" r:id="rId6"/>
    <p:sldId id="275" r:id="rId7"/>
    <p:sldId id="261" r:id="rId8"/>
    <p:sldId id="262" r:id="rId9"/>
    <p:sldId id="282" r:id="rId10"/>
    <p:sldId id="309" r:id="rId11"/>
    <p:sldId id="310" r:id="rId12"/>
    <p:sldId id="265" r:id="rId13"/>
    <p:sldId id="311" r:id="rId14"/>
    <p:sldId id="308" r:id="rId15"/>
    <p:sldId id="312" r:id="rId16"/>
    <p:sldId id="313" r:id="rId17"/>
    <p:sldId id="314" r:id="rId18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22"/>
    </p:embeddedFont>
    <p:embeddedFont>
      <p:font typeface="Saira"/>
      <p:regular r:id="rId23"/>
    </p:embeddedFont>
    <p:embeddedFont>
      <p:font typeface="Nunito"/>
      <p:regular r:id="rId24"/>
    </p:embeddedFont>
    <p:embeddedFont>
      <p:font typeface="Roboto" panose="02000000000000000000"/>
      <p:regular r:id="rId25"/>
    </p:embeddedFont>
    <p:embeddedFont>
      <p:font typeface="Saira Thin"/>
      <p:bold r:id="rId26"/>
      <p:boldItalic r:id="rId27"/>
    </p:embeddedFont>
    <p:embeddedFont>
      <p:font typeface="Roboto Medium" panose="02000000000000000000"/>
      <p:regular r:id="rId28"/>
    </p:embeddedFont>
    <p:embeddedFont>
      <p:font typeface="Lato" panose="020F0502020204030203"/>
      <p:regular r:id="rId29"/>
      <p:bold r:id="rId30"/>
      <p:italic r:id="rId31"/>
      <p:boldItalic r:id="rId32"/>
    </p:embeddedFont>
    <p:embeddedFont>
      <p:font typeface="Nunito" pitchFamily="2" charset="0"/>
      <p:regular r:id="rId33"/>
      <p:bold r:id="rId34"/>
      <p:italic r:id="rId35"/>
      <p:boldItalic r:id="rId36"/>
    </p:embeddedFont>
    <p:embeddedFont>
      <p:font typeface="Oswald" panose="0000050000000000000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swald" panose="00000500000000000000" pitchFamily="2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50"/>
  </p:normalViewPr>
  <p:slideViewPr>
    <p:cSldViewPr snapToGrid="0" snapToObjects="1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23.fntdata"/><Relationship Id="rId43" Type="http://schemas.openxmlformats.org/officeDocument/2006/relationships/font" Target="fonts/font22.fntdata"/><Relationship Id="rId42" Type="http://schemas.openxmlformats.org/officeDocument/2006/relationships/font" Target="fonts/font21.fntdata"/><Relationship Id="rId41" Type="http://schemas.openxmlformats.org/officeDocument/2006/relationships/font" Target="fonts/font20.fntdata"/><Relationship Id="rId40" Type="http://schemas.openxmlformats.org/officeDocument/2006/relationships/font" Target="fonts/font19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8.fntdata"/><Relationship Id="rId38" Type="http://schemas.openxmlformats.org/officeDocument/2006/relationships/font" Target="fonts/font17.fntdata"/><Relationship Id="rId37" Type="http://schemas.openxmlformats.org/officeDocument/2006/relationships/font" Target="fonts/font16.fntdata"/><Relationship Id="rId36" Type="http://schemas.openxmlformats.org/officeDocument/2006/relationships/font" Target="fonts/font15.fntdata"/><Relationship Id="rId35" Type="http://schemas.openxmlformats.org/officeDocument/2006/relationships/font" Target="fonts/font14.fntdata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92dc52063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92dc52063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92dc52063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92dc52063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2dc520636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2dc520636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9bdb52dd9e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9bdb52dd9e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a46fb062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a46fb062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2dc520636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2dc520636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4de9e975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4de9e975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a46fb062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a46fb062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8b4de9e97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8b4de9e97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8a46fb062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8a46fb062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2dc520636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2dc520636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a658094708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a658094708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8bd6c5274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8bd6c5274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8bd6c5274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8bd6c5274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oboto" panose="020000000000000000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6900" y="1450800"/>
            <a:ext cx="5970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solidFill>
          <a:schemeClr val="lt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89" name="Google Shape;389;p24"/>
          <p:cNvSpPr txBox="1">
            <a:spLocks noGrp="1"/>
          </p:cNvSpPr>
          <p:nvPr>
            <p:ph type="subTitle" idx="1"/>
          </p:nvPr>
        </p:nvSpPr>
        <p:spPr>
          <a:xfrm>
            <a:off x="1298175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24"/>
          <p:cNvSpPr txBox="1">
            <a:spLocks noGrp="1"/>
          </p:cNvSpPr>
          <p:nvPr>
            <p:ph type="subTitle" idx="2"/>
          </p:nvPr>
        </p:nvSpPr>
        <p:spPr>
          <a:xfrm>
            <a:off x="8178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4"/>
          <p:cNvSpPr txBox="1">
            <a:spLocks noGrp="1"/>
          </p:cNvSpPr>
          <p:nvPr>
            <p:ph type="subTitle" idx="3"/>
          </p:nvPr>
        </p:nvSpPr>
        <p:spPr>
          <a:xfrm>
            <a:off x="12980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24"/>
          <p:cNvSpPr txBox="1">
            <a:spLocks noGrp="1"/>
          </p:cNvSpPr>
          <p:nvPr>
            <p:ph type="subTitle" idx="4"/>
          </p:nvPr>
        </p:nvSpPr>
        <p:spPr>
          <a:xfrm>
            <a:off x="8178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4"/>
          <p:cNvSpPr txBox="1">
            <a:spLocks noGrp="1"/>
          </p:cNvSpPr>
          <p:nvPr>
            <p:ph type="subTitle" idx="5"/>
          </p:nvPr>
        </p:nvSpPr>
        <p:spPr>
          <a:xfrm>
            <a:off x="4034463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4"/>
          <p:cNvSpPr txBox="1">
            <a:spLocks noGrp="1"/>
          </p:cNvSpPr>
          <p:nvPr>
            <p:ph type="subTitle" idx="6"/>
          </p:nvPr>
        </p:nvSpPr>
        <p:spPr>
          <a:xfrm>
            <a:off x="3557850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4"/>
          <p:cNvSpPr txBox="1">
            <a:spLocks noGrp="1"/>
          </p:cNvSpPr>
          <p:nvPr>
            <p:ph type="subTitle" idx="7"/>
          </p:nvPr>
        </p:nvSpPr>
        <p:spPr>
          <a:xfrm>
            <a:off x="39889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24"/>
          <p:cNvSpPr txBox="1">
            <a:spLocks noGrp="1"/>
          </p:cNvSpPr>
          <p:nvPr>
            <p:ph type="subTitle" idx="8"/>
          </p:nvPr>
        </p:nvSpPr>
        <p:spPr>
          <a:xfrm>
            <a:off x="3557850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24"/>
          <p:cNvSpPr txBox="1">
            <a:spLocks noGrp="1"/>
          </p:cNvSpPr>
          <p:nvPr>
            <p:ph type="subTitle" idx="9"/>
          </p:nvPr>
        </p:nvSpPr>
        <p:spPr>
          <a:xfrm>
            <a:off x="6770750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24"/>
          <p:cNvSpPr txBox="1">
            <a:spLocks noGrp="1"/>
          </p:cNvSpPr>
          <p:nvPr>
            <p:ph type="subTitle" idx="13"/>
          </p:nvPr>
        </p:nvSpPr>
        <p:spPr>
          <a:xfrm>
            <a:off x="63396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24"/>
          <p:cNvSpPr txBox="1">
            <a:spLocks noGrp="1"/>
          </p:cNvSpPr>
          <p:nvPr>
            <p:ph type="subTitle" idx="14"/>
          </p:nvPr>
        </p:nvSpPr>
        <p:spPr>
          <a:xfrm>
            <a:off x="6770823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4"/>
          <p:cNvSpPr txBox="1">
            <a:spLocks noGrp="1"/>
          </p:cNvSpPr>
          <p:nvPr>
            <p:ph type="subTitle" idx="15"/>
          </p:nvPr>
        </p:nvSpPr>
        <p:spPr>
          <a:xfrm>
            <a:off x="63396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1" name="Google Shape;401;p24"/>
          <p:cNvGrpSpPr/>
          <p:nvPr/>
        </p:nvGrpSpPr>
        <p:grpSpPr>
          <a:xfrm>
            <a:off x="7753570" y="539512"/>
            <a:ext cx="718876" cy="104530"/>
            <a:chOff x="7458947" y="539500"/>
            <a:chExt cx="1013500" cy="147350"/>
          </a:xfrm>
        </p:grpSpPr>
        <p:sp>
          <p:nvSpPr>
            <p:cNvPr id="402" name="Google Shape;402;p24"/>
            <p:cNvSpPr/>
            <p:nvPr/>
          </p:nvSpPr>
          <p:spPr>
            <a:xfrm>
              <a:off x="7458947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6754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892022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8108559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83252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408" name="Google Shape;408;p24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9"/>
          <p:cNvGrpSpPr/>
          <p:nvPr/>
        </p:nvGrpSpPr>
        <p:grpSpPr>
          <a:xfrm flipH="1">
            <a:off x="7405325" y="262700"/>
            <a:ext cx="1997650" cy="693500"/>
            <a:chOff x="6541275" y="2323925"/>
            <a:chExt cx="1997650" cy="693500"/>
          </a:xfrm>
        </p:grpSpPr>
        <p:sp>
          <p:nvSpPr>
            <p:cNvPr id="562" name="Google Shape;562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9" name="Google Shape;579;p29"/>
          <p:cNvGrpSpPr/>
          <p:nvPr/>
        </p:nvGrpSpPr>
        <p:grpSpPr>
          <a:xfrm>
            <a:off x="-285600" y="4222125"/>
            <a:ext cx="1997650" cy="693500"/>
            <a:chOff x="6541275" y="2323925"/>
            <a:chExt cx="1997650" cy="693500"/>
          </a:xfrm>
        </p:grpSpPr>
        <p:sp>
          <p:nvSpPr>
            <p:cNvPr id="580" name="Google Shape;580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3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0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599" name="Google Shape;599;p30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31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605" name="Google Shape;605;p31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_1">
    <p:bg>
      <p:bgPr>
        <a:solidFill>
          <a:schemeClr val="dk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2"/>
          <p:cNvGrpSpPr/>
          <p:nvPr/>
        </p:nvGrpSpPr>
        <p:grpSpPr>
          <a:xfrm rot="10800000" flipH="1">
            <a:off x="-199863" y="449842"/>
            <a:ext cx="2802891" cy="1883694"/>
            <a:chOff x="4583450" y="1118650"/>
            <a:chExt cx="844575" cy="567600"/>
          </a:xfrm>
        </p:grpSpPr>
        <p:sp>
          <p:nvSpPr>
            <p:cNvPr id="611" name="Google Shape;611;p32"/>
            <p:cNvSpPr/>
            <p:nvPr/>
          </p:nvSpPr>
          <p:spPr>
            <a:xfrm>
              <a:off x="4648675" y="1183350"/>
              <a:ext cx="565225" cy="302300"/>
            </a:xfrm>
            <a:custGeom>
              <a:avLst/>
              <a:gdLst/>
              <a:ahLst/>
              <a:cxnLst/>
              <a:rect l="l" t="t" r="r" b="b"/>
              <a:pathLst>
                <a:path w="22609" h="12092" extrusionOk="0">
                  <a:moveTo>
                    <a:pt x="21237" y="0"/>
                  </a:moveTo>
                  <a:lnTo>
                    <a:pt x="16774" y="4464"/>
                  </a:lnTo>
                  <a:lnTo>
                    <a:pt x="13175" y="4464"/>
                  </a:lnTo>
                  <a:lnTo>
                    <a:pt x="5786" y="11852"/>
                  </a:lnTo>
                  <a:lnTo>
                    <a:pt x="3809" y="11852"/>
                  </a:lnTo>
                  <a:lnTo>
                    <a:pt x="2291" y="10335"/>
                  </a:lnTo>
                  <a:lnTo>
                    <a:pt x="1" y="10335"/>
                  </a:lnTo>
                  <a:lnTo>
                    <a:pt x="1" y="10574"/>
                  </a:lnTo>
                  <a:lnTo>
                    <a:pt x="2192" y="10574"/>
                  </a:lnTo>
                  <a:lnTo>
                    <a:pt x="3710" y="12092"/>
                  </a:lnTo>
                  <a:lnTo>
                    <a:pt x="5886" y="12092"/>
                  </a:lnTo>
                  <a:lnTo>
                    <a:pt x="13273" y="4703"/>
                  </a:lnTo>
                  <a:lnTo>
                    <a:pt x="16873" y="4703"/>
                  </a:lnTo>
                  <a:lnTo>
                    <a:pt x="21336" y="241"/>
                  </a:lnTo>
                  <a:lnTo>
                    <a:pt x="22609" y="241"/>
                  </a:lnTo>
                  <a:lnTo>
                    <a:pt x="22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648675" y="1425725"/>
              <a:ext cx="529925" cy="187725"/>
            </a:xfrm>
            <a:custGeom>
              <a:avLst/>
              <a:gdLst/>
              <a:ahLst/>
              <a:cxnLst/>
              <a:rect l="l" t="t" r="r" b="b"/>
              <a:pathLst>
                <a:path w="21197" h="7509" extrusionOk="0">
                  <a:moveTo>
                    <a:pt x="16250" y="1"/>
                  </a:moveTo>
                  <a:lnTo>
                    <a:pt x="14812" y="1439"/>
                  </a:lnTo>
                  <a:lnTo>
                    <a:pt x="11617" y="1439"/>
                  </a:lnTo>
                  <a:lnTo>
                    <a:pt x="5786" y="7270"/>
                  </a:lnTo>
                  <a:lnTo>
                    <a:pt x="1" y="7270"/>
                  </a:lnTo>
                  <a:lnTo>
                    <a:pt x="1" y="7509"/>
                  </a:lnTo>
                  <a:lnTo>
                    <a:pt x="5886" y="7509"/>
                  </a:lnTo>
                  <a:lnTo>
                    <a:pt x="11717" y="1678"/>
                  </a:lnTo>
                  <a:lnTo>
                    <a:pt x="14911" y="1678"/>
                  </a:lnTo>
                  <a:lnTo>
                    <a:pt x="16349" y="240"/>
                  </a:lnTo>
                  <a:lnTo>
                    <a:pt x="19524" y="240"/>
                  </a:lnTo>
                  <a:lnTo>
                    <a:pt x="21027" y="1743"/>
                  </a:lnTo>
                  <a:lnTo>
                    <a:pt x="21196" y="1573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169475" y="1461825"/>
              <a:ext cx="29350" cy="29375"/>
            </a:xfrm>
            <a:custGeom>
              <a:avLst/>
              <a:gdLst/>
              <a:ahLst/>
              <a:cxnLst/>
              <a:rect l="l" t="t" r="r" b="b"/>
              <a:pathLst>
                <a:path w="1174" h="1175" extrusionOk="0">
                  <a:moveTo>
                    <a:pt x="587" y="240"/>
                  </a:moveTo>
                  <a:cubicBezTo>
                    <a:pt x="778" y="240"/>
                    <a:pt x="934" y="396"/>
                    <a:pt x="934" y="588"/>
                  </a:cubicBezTo>
                  <a:cubicBezTo>
                    <a:pt x="934" y="779"/>
                    <a:pt x="778" y="935"/>
                    <a:pt x="587" y="935"/>
                  </a:cubicBezTo>
                  <a:cubicBezTo>
                    <a:pt x="396" y="935"/>
                    <a:pt x="239" y="779"/>
                    <a:pt x="239" y="588"/>
                  </a:cubicBezTo>
                  <a:cubicBezTo>
                    <a:pt x="239" y="396"/>
                    <a:pt x="396" y="240"/>
                    <a:pt x="587" y="240"/>
                  </a:cubicBezTo>
                  <a:close/>
                  <a:moveTo>
                    <a:pt x="587" y="1"/>
                  </a:moveTo>
                  <a:cubicBezTo>
                    <a:pt x="263" y="1"/>
                    <a:pt x="0" y="264"/>
                    <a:pt x="0" y="588"/>
                  </a:cubicBezTo>
                  <a:cubicBezTo>
                    <a:pt x="0" y="912"/>
                    <a:pt x="263" y="1174"/>
                    <a:pt x="587" y="1174"/>
                  </a:cubicBezTo>
                  <a:cubicBezTo>
                    <a:pt x="910" y="1174"/>
                    <a:pt x="1174" y="912"/>
                    <a:pt x="1174" y="588"/>
                  </a:cubicBezTo>
                  <a:cubicBezTo>
                    <a:pt x="1174" y="264"/>
                    <a:pt x="9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648675" y="1310925"/>
              <a:ext cx="770650" cy="346450"/>
            </a:xfrm>
            <a:custGeom>
              <a:avLst/>
              <a:gdLst/>
              <a:ahLst/>
              <a:cxnLst/>
              <a:rect l="l" t="t" r="r" b="b"/>
              <a:pathLst>
                <a:path w="30826" h="13858" extrusionOk="0">
                  <a:moveTo>
                    <a:pt x="30587" y="0"/>
                  </a:moveTo>
                  <a:lnTo>
                    <a:pt x="30587" y="2296"/>
                  </a:lnTo>
                  <a:lnTo>
                    <a:pt x="28550" y="4333"/>
                  </a:lnTo>
                  <a:lnTo>
                    <a:pt x="26453" y="4333"/>
                  </a:lnTo>
                  <a:lnTo>
                    <a:pt x="23038" y="7747"/>
                  </a:lnTo>
                  <a:lnTo>
                    <a:pt x="12615" y="7747"/>
                  </a:lnTo>
                  <a:lnTo>
                    <a:pt x="6745" y="13618"/>
                  </a:lnTo>
                  <a:lnTo>
                    <a:pt x="1" y="13618"/>
                  </a:lnTo>
                  <a:lnTo>
                    <a:pt x="1" y="13858"/>
                  </a:lnTo>
                  <a:lnTo>
                    <a:pt x="6844" y="13858"/>
                  </a:lnTo>
                  <a:lnTo>
                    <a:pt x="12715" y="7987"/>
                  </a:lnTo>
                  <a:lnTo>
                    <a:pt x="23138" y="7987"/>
                  </a:lnTo>
                  <a:lnTo>
                    <a:pt x="26553" y="4573"/>
                  </a:lnTo>
                  <a:lnTo>
                    <a:pt x="28649" y="4573"/>
                  </a:lnTo>
                  <a:lnTo>
                    <a:pt x="30826" y="2396"/>
                  </a:lnTo>
                  <a:lnTo>
                    <a:pt x="308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648675" y="1272475"/>
              <a:ext cx="579225" cy="299050"/>
            </a:xfrm>
            <a:custGeom>
              <a:avLst/>
              <a:gdLst/>
              <a:ahLst/>
              <a:cxnLst/>
              <a:rect l="l" t="t" r="r" b="b"/>
              <a:pathLst>
                <a:path w="23169" h="11962" extrusionOk="0">
                  <a:moveTo>
                    <a:pt x="20264" y="0"/>
                  </a:moveTo>
                  <a:lnTo>
                    <a:pt x="17367" y="2896"/>
                  </a:lnTo>
                  <a:lnTo>
                    <a:pt x="13733" y="2896"/>
                  </a:lnTo>
                  <a:lnTo>
                    <a:pt x="4908" y="11721"/>
                  </a:lnTo>
                  <a:lnTo>
                    <a:pt x="1" y="11721"/>
                  </a:lnTo>
                  <a:lnTo>
                    <a:pt x="1" y="11962"/>
                  </a:lnTo>
                  <a:lnTo>
                    <a:pt x="5007" y="11962"/>
                  </a:lnTo>
                  <a:lnTo>
                    <a:pt x="13833" y="3135"/>
                  </a:lnTo>
                  <a:lnTo>
                    <a:pt x="17467" y="3135"/>
                  </a:lnTo>
                  <a:lnTo>
                    <a:pt x="20362" y="240"/>
                  </a:lnTo>
                  <a:lnTo>
                    <a:pt x="23169" y="240"/>
                  </a:lnTo>
                  <a:lnTo>
                    <a:pt x="23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072275" y="133447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1"/>
                    <a:pt x="0" y="468"/>
                  </a:cubicBezTo>
                  <a:cubicBezTo>
                    <a:pt x="0" y="727"/>
                    <a:pt x="210" y="935"/>
                    <a:pt x="467" y="935"/>
                  </a:cubicBezTo>
                  <a:cubicBezTo>
                    <a:pt x="725" y="935"/>
                    <a:pt x="934" y="727"/>
                    <a:pt x="934" y="468"/>
                  </a:cubicBezTo>
                  <a:cubicBezTo>
                    <a:pt x="934" y="211"/>
                    <a:pt x="725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404650" y="129922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0"/>
                    <a:pt x="0" y="468"/>
                  </a:cubicBezTo>
                  <a:cubicBezTo>
                    <a:pt x="0" y="726"/>
                    <a:pt x="210" y="935"/>
                    <a:pt x="467" y="935"/>
                  </a:cubicBezTo>
                  <a:cubicBezTo>
                    <a:pt x="726" y="935"/>
                    <a:pt x="934" y="726"/>
                    <a:pt x="934" y="468"/>
                  </a:cubicBezTo>
                  <a:cubicBezTo>
                    <a:pt x="934" y="210"/>
                    <a:pt x="726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912575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4941500" y="1640025"/>
              <a:ext cx="19725" cy="1967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497047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499942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028400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4677900" y="13968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706825" y="13968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47358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476475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7937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466502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468497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6949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7048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7154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47233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4755350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7365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76457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998925" y="1201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982225" y="12197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67995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698775" y="1283375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71960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73942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75927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779075" y="1284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964475" y="140165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983300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004125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1" y="1"/>
                    <a:pt x="1" y="91"/>
                    <a:pt x="1" y="202"/>
                  </a:cubicBezTo>
                  <a:cubicBezTo>
                    <a:pt x="1" y="314"/>
                    <a:pt x="91" y="405"/>
                    <a:pt x="203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023950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5" y="314"/>
                    <a:pt x="405" y="202"/>
                  </a:cubicBezTo>
                  <a:cubicBezTo>
                    <a:pt x="405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042800" y="1400650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1"/>
                  </a:moveTo>
                  <a:cubicBezTo>
                    <a:pt x="332" y="81"/>
                    <a:pt x="405" y="153"/>
                    <a:pt x="405" y="242"/>
                  </a:cubicBezTo>
                  <a:cubicBezTo>
                    <a:pt x="405" y="332"/>
                    <a:pt x="332" y="405"/>
                    <a:pt x="242" y="405"/>
                  </a:cubicBezTo>
                  <a:cubicBezTo>
                    <a:pt x="153" y="405"/>
                    <a:pt x="81" y="332"/>
                    <a:pt x="81" y="242"/>
                  </a:cubicBezTo>
                  <a:cubicBezTo>
                    <a:pt x="81" y="153"/>
                    <a:pt x="153" y="81"/>
                    <a:pt x="242" y="81"/>
                  </a:cubicBezTo>
                  <a:close/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cubicBezTo>
                    <a:pt x="0" y="376"/>
                    <a:pt x="109" y="484"/>
                    <a:pt x="242" y="484"/>
                  </a:cubicBezTo>
                  <a:cubicBezTo>
                    <a:pt x="376" y="484"/>
                    <a:pt x="484" y="376"/>
                    <a:pt x="484" y="242"/>
                  </a:cubicBez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062625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47390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4757925" y="1674125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0"/>
                  </a:moveTo>
                  <a:cubicBezTo>
                    <a:pt x="331" y="80"/>
                    <a:pt x="404" y="154"/>
                    <a:pt x="404" y="243"/>
                  </a:cubicBezTo>
                  <a:cubicBezTo>
                    <a:pt x="404" y="332"/>
                    <a:pt x="331" y="405"/>
                    <a:pt x="242" y="405"/>
                  </a:cubicBezTo>
                  <a:cubicBezTo>
                    <a:pt x="153" y="405"/>
                    <a:pt x="79" y="332"/>
                    <a:pt x="79" y="243"/>
                  </a:cubicBezTo>
                  <a:cubicBezTo>
                    <a:pt x="79" y="154"/>
                    <a:pt x="153" y="80"/>
                    <a:pt x="242" y="80"/>
                  </a:cubicBezTo>
                  <a:close/>
                  <a:moveTo>
                    <a:pt x="242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ubicBezTo>
                    <a:pt x="375" y="485"/>
                    <a:pt x="484" y="376"/>
                    <a:pt x="484" y="243"/>
                  </a:cubicBezTo>
                  <a:cubicBezTo>
                    <a:pt x="484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4777725" y="1674125"/>
              <a:ext cx="12150" cy="12125"/>
            </a:xfrm>
            <a:custGeom>
              <a:avLst/>
              <a:gdLst/>
              <a:ahLst/>
              <a:cxnLst/>
              <a:rect l="l" t="t" r="r" b="b"/>
              <a:pathLst>
                <a:path w="486" h="485" extrusionOk="0">
                  <a:moveTo>
                    <a:pt x="244" y="80"/>
                  </a:moveTo>
                  <a:cubicBezTo>
                    <a:pt x="333" y="80"/>
                    <a:pt x="405" y="154"/>
                    <a:pt x="405" y="243"/>
                  </a:cubicBezTo>
                  <a:cubicBezTo>
                    <a:pt x="405" y="332"/>
                    <a:pt x="333" y="405"/>
                    <a:pt x="244" y="405"/>
                  </a:cubicBezTo>
                  <a:cubicBezTo>
                    <a:pt x="154" y="405"/>
                    <a:pt x="81" y="332"/>
                    <a:pt x="81" y="243"/>
                  </a:cubicBezTo>
                  <a:cubicBezTo>
                    <a:pt x="81" y="154"/>
                    <a:pt x="154" y="80"/>
                    <a:pt x="244" y="80"/>
                  </a:cubicBezTo>
                  <a:close/>
                  <a:moveTo>
                    <a:pt x="244" y="1"/>
                  </a:moveTo>
                  <a:cubicBezTo>
                    <a:pt x="110" y="1"/>
                    <a:pt x="1" y="109"/>
                    <a:pt x="1" y="243"/>
                  </a:cubicBezTo>
                  <a:cubicBezTo>
                    <a:pt x="1" y="376"/>
                    <a:pt x="110" y="485"/>
                    <a:pt x="244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7985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817400" y="167412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4"/>
                    <a:pt x="405" y="243"/>
                  </a:cubicBezTo>
                  <a:cubicBezTo>
                    <a:pt x="405" y="332"/>
                    <a:pt x="332" y="405"/>
                    <a:pt x="243" y="405"/>
                  </a:cubicBezTo>
                  <a:cubicBezTo>
                    <a:pt x="153" y="405"/>
                    <a:pt x="81" y="332"/>
                    <a:pt x="81" y="243"/>
                  </a:cubicBezTo>
                  <a:cubicBezTo>
                    <a:pt x="81" y="154"/>
                    <a:pt x="153" y="80"/>
                    <a:pt x="243" y="80"/>
                  </a:cubicBezTo>
                  <a:close/>
                  <a:moveTo>
                    <a:pt x="243" y="1"/>
                  </a:moveTo>
                  <a:cubicBezTo>
                    <a:pt x="109" y="1"/>
                    <a:pt x="0" y="109"/>
                    <a:pt x="0" y="243"/>
                  </a:cubicBezTo>
                  <a:cubicBezTo>
                    <a:pt x="0" y="376"/>
                    <a:pt x="109" y="485"/>
                    <a:pt x="243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838250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648675" y="1343400"/>
              <a:ext cx="720050" cy="40975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632825" y="1311800"/>
              <a:ext cx="670500" cy="53100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633550" y="1118650"/>
              <a:ext cx="370425" cy="88825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616850" y="1136950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5" name="Google Shape;125;p6"/>
          <p:cNvGrpSpPr/>
          <p:nvPr/>
        </p:nvGrpSpPr>
        <p:grpSpPr>
          <a:xfrm>
            <a:off x="973149" y="4366740"/>
            <a:ext cx="7197705" cy="485280"/>
            <a:chOff x="1518200" y="4742325"/>
            <a:chExt cx="1982675" cy="133675"/>
          </a:xfrm>
        </p:grpSpPr>
        <p:sp>
          <p:nvSpPr>
            <p:cNvPr id="126" name="Google Shape;126;p6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0" name="Google Shape;130;p6"/>
          <p:cNvGrpSpPr/>
          <p:nvPr/>
        </p:nvGrpSpPr>
        <p:grpSpPr>
          <a:xfrm>
            <a:off x="7602525" y="539500"/>
            <a:ext cx="869925" cy="126476"/>
            <a:chOff x="7602525" y="539500"/>
            <a:chExt cx="869925" cy="126476"/>
          </a:xfrm>
        </p:grpSpPr>
        <p:sp>
          <p:nvSpPr>
            <p:cNvPr id="131" name="Google Shape;131;p6"/>
            <p:cNvSpPr/>
            <p:nvPr/>
          </p:nvSpPr>
          <p:spPr>
            <a:xfrm>
              <a:off x="7602525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7788387" y="539500"/>
              <a:ext cx="126315" cy="126476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974249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160112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346134" y="539500"/>
              <a:ext cx="126315" cy="126476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7625555" y="553453"/>
            <a:ext cx="823848" cy="98556"/>
            <a:chOff x="656432" y="1229355"/>
            <a:chExt cx="1099051" cy="159993"/>
          </a:xfrm>
        </p:grpSpPr>
        <p:sp>
          <p:nvSpPr>
            <p:cNvPr id="137" name="Google Shape;137;p6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724100" y="1625075"/>
            <a:ext cx="5353500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subTitle" idx="1"/>
          </p:nvPr>
        </p:nvSpPr>
        <p:spPr>
          <a:xfrm>
            <a:off x="2884400" y="3128075"/>
            <a:ext cx="33753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7" name="Google Shape;147;p8"/>
          <p:cNvCxnSpPr/>
          <p:nvPr/>
        </p:nvCxnSpPr>
        <p:spPr>
          <a:xfrm>
            <a:off x="3949650" y="2921550"/>
            <a:ext cx="124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146650" y="2101375"/>
            <a:ext cx="685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197" name="Google Shape;197;p13"/>
          <p:cNvSpPr txBox="1">
            <a:spLocks noGrp="1"/>
          </p:cNvSpPr>
          <p:nvPr>
            <p:ph type="title" idx="2"/>
          </p:nvPr>
        </p:nvSpPr>
        <p:spPr>
          <a:xfrm>
            <a:off x="76277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198" name="Google Shape;198;p13"/>
          <p:cNvSpPr txBox="1">
            <a:spLocks noGrp="1"/>
          </p:cNvSpPr>
          <p:nvPr>
            <p:ph type="subTitle" idx="1"/>
          </p:nvPr>
        </p:nvSpPr>
        <p:spPr>
          <a:xfrm>
            <a:off x="92822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3"/>
          <p:cNvSpPr txBox="1">
            <a:spLocks noGrp="1"/>
          </p:cNvSpPr>
          <p:nvPr>
            <p:ph type="title" idx="3"/>
          </p:nvPr>
        </p:nvSpPr>
        <p:spPr>
          <a:xfrm>
            <a:off x="3502200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200" name="Google Shape;200;p13"/>
          <p:cNvSpPr txBox="1">
            <a:spLocks noGrp="1"/>
          </p:cNvSpPr>
          <p:nvPr>
            <p:ph type="subTitle" idx="4"/>
          </p:nvPr>
        </p:nvSpPr>
        <p:spPr>
          <a:xfrm>
            <a:off x="3667638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3"/>
          <p:cNvSpPr txBox="1">
            <a:spLocks noGrp="1"/>
          </p:cNvSpPr>
          <p:nvPr>
            <p:ph type="title" idx="5"/>
          </p:nvPr>
        </p:nvSpPr>
        <p:spPr>
          <a:xfrm>
            <a:off x="624162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202" name="Google Shape;202;p13"/>
          <p:cNvSpPr txBox="1">
            <a:spLocks noGrp="1"/>
          </p:cNvSpPr>
          <p:nvPr>
            <p:ph type="subTitle" idx="6"/>
          </p:nvPr>
        </p:nvSpPr>
        <p:spPr>
          <a:xfrm>
            <a:off x="640707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3" name="Google Shape;203;p13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204" name="Google Shape;204;p13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7543875" y="796288"/>
            <a:ext cx="928550" cy="99334"/>
            <a:chOff x="7596525" y="772450"/>
            <a:chExt cx="928550" cy="99334"/>
          </a:xfrm>
        </p:grpSpPr>
        <p:sp>
          <p:nvSpPr>
            <p:cNvPr id="209" name="Google Shape;209;p13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713225" y="1470113"/>
            <a:ext cx="387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20" name="Google Shape;220;p14"/>
          <p:cNvSpPr txBox="1">
            <a:spLocks noGrp="1"/>
          </p:cNvSpPr>
          <p:nvPr>
            <p:ph type="subTitle" idx="1"/>
          </p:nvPr>
        </p:nvSpPr>
        <p:spPr>
          <a:xfrm>
            <a:off x="724175" y="2533375"/>
            <a:ext cx="3600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1" name="Google Shape;221;p14"/>
          <p:cNvGrpSpPr/>
          <p:nvPr/>
        </p:nvGrpSpPr>
        <p:grpSpPr>
          <a:xfrm>
            <a:off x="713225" y="539500"/>
            <a:ext cx="784258" cy="385347"/>
            <a:chOff x="1545800" y="3494150"/>
            <a:chExt cx="784258" cy="385347"/>
          </a:xfrm>
        </p:grpSpPr>
        <p:sp>
          <p:nvSpPr>
            <p:cNvPr id="222" name="Google Shape;222;p14"/>
            <p:cNvSpPr/>
            <p:nvPr/>
          </p:nvSpPr>
          <p:spPr>
            <a:xfrm>
              <a:off x="1545800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697361" y="3494150"/>
              <a:ext cx="28548" cy="385347"/>
            </a:xfrm>
            <a:custGeom>
              <a:avLst/>
              <a:gdLst/>
              <a:ahLst/>
              <a:cxnLst/>
              <a:rect l="l" t="t" r="r" b="b"/>
              <a:pathLst>
                <a:path w="259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772535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84781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928174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988247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2231406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088222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230139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1" name="Google Shape;231;p14"/>
          <p:cNvGrpSpPr/>
          <p:nvPr/>
        </p:nvGrpSpPr>
        <p:grpSpPr>
          <a:xfrm>
            <a:off x="-828210" y="4445877"/>
            <a:ext cx="5715425" cy="385346"/>
            <a:chOff x="377500" y="4371675"/>
            <a:chExt cx="8388999" cy="565603"/>
          </a:xfrm>
        </p:grpSpPr>
        <p:sp>
          <p:nvSpPr>
            <p:cNvPr id="232" name="Google Shape;232;p14"/>
            <p:cNvSpPr/>
            <p:nvPr/>
          </p:nvSpPr>
          <p:spPr>
            <a:xfrm>
              <a:off x="494280" y="4637709"/>
              <a:ext cx="8234884" cy="299569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691926" y="4606716"/>
              <a:ext cx="74573" cy="74469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77500" y="4404467"/>
              <a:ext cx="7868788" cy="389376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204603" y="4371675"/>
              <a:ext cx="74573" cy="7457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238" name="Google Shape;238;p15"/>
          <p:cNvSpPr txBox="1">
            <a:spLocks noGrp="1"/>
          </p:cNvSpPr>
          <p:nvPr>
            <p:ph type="subTitle" idx="1"/>
          </p:nvPr>
        </p:nvSpPr>
        <p:spPr>
          <a:xfrm>
            <a:off x="713223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5"/>
          <p:cNvSpPr txBox="1">
            <a:spLocks noGrp="1"/>
          </p:cNvSpPr>
          <p:nvPr>
            <p:ph type="subTitle" idx="2"/>
          </p:nvPr>
        </p:nvSpPr>
        <p:spPr>
          <a:xfrm>
            <a:off x="2793149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5"/>
          <p:cNvSpPr txBox="1">
            <a:spLocks noGrp="1"/>
          </p:cNvSpPr>
          <p:nvPr>
            <p:ph type="subTitle" idx="3"/>
          </p:nvPr>
        </p:nvSpPr>
        <p:spPr>
          <a:xfrm>
            <a:off x="4873074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5"/>
          <p:cNvSpPr txBox="1">
            <a:spLocks noGrp="1"/>
          </p:cNvSpPr>
          <p:nvPr>
            <p:ph type="title" idx="4"/>
          </p:nvPr>
        </p:nvSpPr>
        <p:spPr>
          <a:xfrm>
            <a:off x="761826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 panose="02000000000000000000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242" name="Google Shape;242;p15"/>
          <p:cNvSpPr txBox="1">
            <a:spLocks noGrp="1"/>
          </p:cNvSpPr>
          <p:nvPr>
            <p:ph type="title" idx="5"/>
          </p:nvPr>
        </p:nvSpPr>
        <p:spPr>
          <a:xfrm>
            <a:off x="2847095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 panose="02000000000000000000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243" name="Google Shape;243;p15"/>
          <p:cNvSpPr txBox="1">
            <a:spLocks noGrp="1"/>
          </p:cNvSpPr>
          <p:nvPr>
            <p:ph type="title" idx="6"/>
          </p:nvPr>
        </p:nvSpPr>
        <p:spPr>
          <a:xfrm>
            <a:off x="4932364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 panose="02000000000000000000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244" name="Google Shape;244;p15"/>
          <p:cNvSpPr txBox="1">
            <a:spLocks noGrp="1"/>
          </p:cNvSpPr>
          <p:nvPr>
            <p:ph type="subTitle" idx="7"/>
          </p:nvPr>
        </p:nvSpPr>
        <p:spPr>
          <a:xfrm>
            <a:off x="6953000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5"/>
          <p:cNvSpPr txBox="1">
            <a:spLocks noGrp="1"/>
          </p:cNvSpPr>
          <p:nvPr>
            <p:ph type="title" idx="8"/>
          </p:nvPr>
        </p:nvSpPr>
        <p:spPr>
          <a:xfrm>
            <a:off x="7017633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 panose="02000000000000000000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grpSp>
        <p:nvGrpSpPr>
          <p:cNvPr id="246" name="Google Shape;246;p15"/>
          <p:cNvGrpSpPr/>
          <p:nvPr/>
        </p:nvGrpSpPr>
        <p:grpSpPr>
          <a:xfrm>
            <a:off x="7543900" y="796288"/>
            <a:ext cx="928550" cy="99334"/>
            <a:chOff x="7596525" y="772450"/>
            <a:chExt cx="928550" cy="99334"/>
          </a:xfrm>
        </p:grpSpPr>
        <p:sp>
          <p:nvSpPr>
            <p:cNvPr id="247" name="Google Shape;247;p15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1_1">
    <p:bg>
      <p:bgPr>
        <a:solidFill>
          <a:schemeClr val="lt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grpSp>
        <p:nvGrpSpPr>
          <p:cNvPr id="368" name="Google Shape;368;p22"/>
          <p:cNvGrpSpPr/>
          <p:nvPr/>
        </p:nvGrpSpPr>
        <p:grpSpPr>
          <a:xfrm flipH="1">
            <a:off x="8266742" y="4335325"/>
            <a:ext cx="3832313" cy="360575"/>
            <a:chOff x="1518200" y="4742325"/>
            <a:chExt cx="1982675" cy="133675"/>
          </a:xfrm>
        </p:grpSpPr>
        <p:sp>
          <p:nvSpPr>
            <p:cNvPr id="369" name="Google Shape;369;p22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713225" y="4615875"/>
            <a:ext cx="928550" cy="99334"/>
            <a:chOff x="7596525" y="772450"/>
            <a:chExt cx="928550" cy="99334"/>
          </a:xfrm>
        </p:grpSpPr>
        <p:sp>
          <p:nvSpPr>
            <p:cNvPr id="374" name="Google Shape;374;p22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www.mdpi.com/2072-4292/13/16/3135" TargetMode="External"/><Relationship Id="rId4" Type="http://schemas.openxmlformats.org/officeDocument/2006/relationships/hyperlink" Target="https://www.youtube.com/channel/UCzwo7UlGkb-8Pr6svxWo-LA" TargetMode="External"/><Relationship Id="rId3" Type="http://schemas.openxmlformats.org/officeDocument/2006/relationships/hyperlink" Target="https://towardsdatascience.com/land-cover-classification-of-satellite-imagery-using-convolutional-neural-networks-91b5bb7fe808" TargetMode="External"/><Relationship Id="rId2" Type="http://schemas.openxmlformats.org/officeDocument/2006/relationships/hyperlink" Target="https://www.youtube.com/watch?v=CQlLa_UWncg&amp;t=321s" TargetMode="External"/><Relationship Id="rId1" Type="http://schemas.openxmlformats.org/officeDocument/2006/relationships/hyperlink" Target="https://iopscience.iop.org/article/10.1088/1755-1315/20/1/012038/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ctrTitle"/>
          </p:nvPr>
        </p:nvSpPr>
        <p:spPr>
          <a:xfrm>
            <a:off x="1506059" y="1475191"/>
            <a:ext cx="5970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COMPUTER VISION FOR REMOTE SENSING</a:t>
            </a:r>
            <a:endParaRPr sz="4000"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Group 2</a:t>
            </a:r>
            <a:endParaRPr sz="1600" b="1" dirty="0"/>
          </a:p>
        </p:txBody>
      </p:sp>
      <p:sp>
        <p:nvSpPr>
          <p:cNvPr id="684" name="Google Shape;684;p35"/>
          <p:cNvSpPr/>
          <p:nvPr/>
        </p:nvSpPr>
        <p:spPr>
          <a:xfrm>
            <a:off x="1731368" y="510873"/>
            <a:ext cx="106449" cy="106540"/>
          </a:xfrm>
          <a:custGeom>
            <a:avLst/>
            <a:gdLst/>
            <a:ahLst/>
            <a:cxnLst/>
            <a:rect l="l" t="t" r="r" b="b"/>
            <a:pathLst>
              <a:path w="1175" h="1176" extrusionOk="0">
                <a:moveTo>
                  <a:pt x="588" y="241"/>
                </a:moveTo>
                <a:cubicBezTo>
                  <a:pt x="779" y="241"/>
                  <a:pt x="935" y="396"/>
                  <a:pt x="935" y="588"/>
                </a:cubicBezTo>
                <a:cubicBezTo>
                  <a:pt x="935" y="780"/>
                  <a:pt x="779" y="935"/>
                  <a:pt x="588" y="935"/>
                </a:cubicBezTo>
                <a:cubicBezTo>
                  <a:pt x="397" y="935"/>
                  <a:pt x="240" y="780"/>
                  <a:pt x="240" y="588"/>
                </a:cubicBezTo>
                <a:cubicBezTo>
                  <a:pt x="240" y="396"/>
                  <a:pt x="397" y="241"/>
                  <a:pt x="588" y="241"/>
                </a:cubicBezTo>
                <a:close/>
                <a:moveTo>
                  <a:pt x="588" y="1"/>
                </a:moveTo>
                <a:cubicBezTo>
                  <a:pt x="265" y="1"/>
                  <a:pt x="1" y="264"/>
                  <a:pt x="1" y="588"/>
                </a:cubicBezTo>
                <a:cubicBezTo>
                  <a:pt x="1" y="911"/>
                  <a:pt x="265" y="1175"/>
                  <a:pt x="588" y="1175"/>
                </a:cubicBezTo>
                <a:cubicBezTo>
                  <a:pt x="912" y="1175"/>
                  <a:pt x="1174" y="911"/>
                  <a:pt x="1174" y="588"/>
                </a:cubicBezTo>
                <a:cubicBezTo>
                  <a:pt x="1174" y="264"/>
                  <a:pt x="912" y="1"/>
                  <a:pt x="5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5" name="Google Shape;685;p35"/>
          <p:cNvSpPr/>
          <p:nvPr/>
        </p:nvSpPr>
        <p:spPr>
          <a:xfrm>
            <a:off x="7" y="248419"/>
            <a:ext cx="2322856" cy="779298"/>
          </a:xfrm>
          <a:custGeom>
            <a:avLst/>
            <a:gdLst/>
            <a:ahLst/>
            <a:cxnLst/>
            <a:rect l="l" t="t" r="r" b="b"/>
            <a:pathLst>
              <a:path w="25640" h="8602" extrusionOk="0">
                <a:moveTo>
                  <a:pt x="1" y="1"/>
                </a:moveTo>
                <a:lnTo>
                  <a:pt x="1" y="240"/>
                </a:lnTo>
                <a:lnTo>
                  <a:pt x="11937" y="240"/>
                </a:lnTo>
                <a:lnTo>
                  <a:pt x="13374" y="1678"/>
                </a:lnTo>
                <a:lnTo>
                  <a:pt x="15052" y="1678"/>
                </a:lnTo>
                <a:lnTo>
                  <a:pt x="18376" y="5002"/>
                </a:lnTo>
                <a:lnTo>
                  <a:pt x="18376" y="6400"/>
                </a:lnTo>
                <a:lnTo>
                  <a:pt x="19504" y="7529"/>
                </a:lnTo>
                <a:lnTo>
                  <a:pt x="24397" y="7529"/>
                </a:lnTo>
                <a:lnTo>
                  <a:pt x="25470" y="8602"/>
                </a:lnTo>
                <a:lnTo>
                  <a:pt x="25640" y="8433"/>
                </a:lnTo>
                <a:lnTo>
                  <a:pt x="24496" y="7289"/>
                </a:lnTo>
                <a:lnTo>
                  <a:pt x="19604" y="7289"/>
                </a:lnTo>
                <a:lnTo>
                  <a:pt x="18615" y="6301"/>
                </a:lnTo>
                <a:lnTo>
                  <a:pt x="18615" y="4903"/>
                </a:lnTo>
                <a:lnTo>
                  <a:pt x="15151" y="1439"/>
                </a:lnTo>
                <a:lnTo>
                  <a:pt x="13473" y="1439"/>
                </a:lnTo>
                <a:lnTo>
                  <a:pt x="120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6" name="Google Shape;686;p35"/>
          <p:cNvSpPr/>
          <p:nvPr/>
        </p:nvSpPr>
        <p:spPr>
          <a:xfrm>
            <a:off x="7" y="356952"/>
            <a:ext cx="2822578" cy="812547"/>
          </a:xfrm>
          <a:custGeom>
            <a:avLst/>
            <a:gdLst/>
            <a:ahLst/>
            <a:cxnLst/>
            <a:rect l="l" t="t" r="r" b="b"/>
            <a:pathLst>
              <a:path w="31156" h="8969" extrusionOk="0">
                <a:moveTo>
                  <a:pt x="1" y="1"/>
                </a:moveTo>
                <a:lnTo>
                  <a:pt x="1" y="241"/>
                </a:lnTo>
                <a:lnTo>
                  <a:pt x="11537" y="241"/>
                </a:lnTo>
                <a:lnTo>
                  <a:pt x="18771" y="7474"/>
                </a:lnTo>
                <a:lnTo>
                  <a:pt x="23837" y="7474"/>
                </a:lnTo>
                <a:lnTo>
                  <a:pt x="25333" y="8969"/>
                </a:lnTo>
                <a:lnTo>
                  <a:pt x="31156" y="8969"/>
                </a:lnTo>
                <a:lnTo>
                  <a:pt x="31156" y="8729"/>
                </a:lnTo>
                <a:lnTo>
                  <a:pt x="25432" y="8729"/>
                </a:lnTo>
                <a:lnTo>
                  <a:pt x="23937" y="7235"/>
                </a:lnTo>
                <a:lnTo>
                  <a:pt x="18870" y="7235"/>
                </a:lnTo>
                <a:lnTo>
                  <a:pt x="11671" y="36"/>
                </a:lnTo>
                <a:lnTo>
                  <a:pt x="116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7" name="Google Shape;687;p35"/>
          <p:cNvSpPr/>
          <p:nvPr/>
        </p:nvSpPr>
        <p:spPr>
          <a:xfrm>
            <a:off x="7" y="472732"/>
            <a:ext cx="1929311" cy="1013667"/>
          </a:xfrm>
          <a:custGeom>
            <a:avLst/>
            <a:gdLst/>
            <a:ahLst/>
            <a:cxnLst/>
            <a:rect l="l" t="t" r="r" b="b"/>
            <a:pathLst>
              <a:path w="21296" h="11189" extrusionOk="0">
                <a:moveTo>
                  <a:pt x="1" y="1"/>
                </a:moveTo>
                <a:lnTo>
                  <a:pt x="1" y="240"/>
                </a:lnTo>
                <a:lnTo>
                  <a:pt x="10579" y="240"/>
                </a:lnTo>
                <a:lnTo>
                  <a:pt x="15619" y="5281"/>
                </a:lnTo>
                <a:lnTo>
                  <a:pt x="15619" y="6800"/>
                </a:lnTo>
                <a:lnTo>
                  <a:pt x="17527" y="8708"/>
                </a:lnTo>
                <a:lnTo>
                  <a:pt x="18646" y="8708"/>
                </a:lnTo>
                <a:lnTo>
                  <a:pt x="21126" y="11188"/>
                </a:lnTo>
                <a:lnTo>
                  <a:pt x="21296" y="11019"/>
                </a:lnTo>
                <a:lnTo>
                  <a:pt x="18745" y="8468"/>
                </a:lnTo>
                <a:lnTo>
                  <a:pt x="17626" y="8468"/>
                </a:lnTo>
                <a:lnTo>
                  <a:pt x="15859" y="6700"/>
                </a:lnTo>
                <a:lnTo>
                  <a:pt x="15859" y="5182"/>
                </a:lnTo>
                <a:lnTo>
                  <a:pt x="106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8" name="Google Shape;688;p35"/>
          <p:cNvSpPr/>
          <p:nvPr/>
        </p:nvSpPr>
        <p:spPr>
          <a:xfrm>
            <a:off x="7" y="798330"/>
            <a:ext cx="1531871" cy="669497"/>
          </a:xfrm>
          <a:custGeom>
            <a:avLst/>
            <a:gdLst/>
            <a:ahLst/>
            <a:cxnLst/>
            <a:rect l="l" t="t" r="r" b="b"/>
            <a:pathLst>
              <a:path w="16909" h="7390" extrusionOk="0">
                <a:moveTo>
                  <a:pt x="1" y="1"/>
                </a:moveTo>
                <a:lnTo>
                  <a:pt x="1" y="241"/>
                </a:lnTo>
                <a:lnTo>
                  <a:pt x="3789" y="241"/>
                </a:lnTo>
                <a:lnTo>
                  <a:pt x="5417" y="1868"/>
                </a:lnTo>
                <a:lnTo>
                  <a:pt x="11218" y="1868"/>
                </a:lnTo>
                <a:lnTo>
                  <a:pt x="16739" y="7389"/>
                </a:lnTo>
                <a:lnTo>
                  <a:pt x="16908" y="7220"/>
                </a:lnTo>
                <a:lnTo>
                  <a:pt x="11317" y="1628"/>
                </a:lnTo>
                <a:lnTo>
                  <a:pt x="5516" y="1628"/>
                </a:lnTo>
                <a:lnTo>
                  <a:pt x="3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9" name="Google Shape;689;p35"/>
          <p:cNvSpPr/>
          <p:nvPr/>
        </p:nvSpPr>
        <p:spPr>
          <a:xfrm>
            <a:off x="1496365" y="1437297"/>
            <a:ext cx="106449" cy="106359"/>
          </a:xfrm>
          <a:custGeom>
            <a:avLst/>
            <a:gdLst/>
            <a:ahLst/>
            <a:cxnLst/>
            <a:rect l="l" t="t" r="r" b="b"/>
            <a:pathLst>
              <a:path w="1175" h="1174" extrusionOk="0">
                <a:moveTo>
                  <a:pt x="588" y="240"/>
                </a:moveTo>
                <a:cubicBezTo>
                  <a:pt x="779" y="240"/>
                  <a:pt x="935" y="396"/>
                  <a:pt x="935" y="587"/>
                </a:cubicBezTo>
                <a:cubicBezTo>
                  <a:pt x="935" y="779"/>
                  <a:pt x="779" y="934"/>
                  <a:pt x="588" y="934"/>
                </a:cubicBezTo>
                <a:cubicBezTo>
                  <a:pt x="396" y="934"/>
                  <a:pt x="240" y="779"/>
                  <a:pt x="240" y="587"/>
                </a:cubicBezTo>
                <a:cubicBezTo>
                  <a:pt x="240" y="396"/>
                  <a:pt x="396" y="240"/>
                  <a:pt x="588" y="240"/>
                </a:cubicBezTo>
                <a:close/>
                <a:moveTo>
                  <a:pt x="588" y="0"/>
                </a:moveTo>
                <a:cubicBezTo>
                  <a:pt x="264" y="0"/>
                  <a:pt x="1" y="264"/>
                  <a:pt x="1" y="587"/>
                </a:cubicBezTo>
                <a:cubicBezTo>
                  <a:pt x="1" y="911"/>
                  <a:pt x="264" y="1174"/>
                  <a:pt x="588" y="1174"/>
                </a:cubicBezTo>
                <a:cubicBezTo>
                  <a:pt x="912" y="1174"/>
                  <a:pt x="1174" y="911"/>
                  <a:pt x="1174" y="587"/>
                </a:cubicBezTo>
                <a:cubicBezTo>
                  <a:pt x="1174" y="264"/>
                  <a:pt x="912" y="0"/>
                  <a:pt x="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0" name="Google Shape;690;p35"/>
          <p:cNvSpPr/>
          <p:nvPr/>
        </p:nvSpPr>
        <p:spPr>
          <a:xfrm>
            <a:off x="2805281" y="1116228"/>
            <a:ext cx="84706" cy="84797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8" y="1"/>
                </a:moveTo>
                <a:cubicBezTo>
                  <a:pt x="210" y="1"/>
                  <a:pt x="1" y="210"/>
                  <a:pt x="1" y="468"/>
                </a:cubicBezTo>
                <a:cubicBezTo>
                  <a:pt x="1" y="726"/>
                  <a:pt x="210" y="935"/>
                  <a:pt x="468" y="935"/>
                </a:cubicBezTo>
                <a:cubicBezTo>
                  <a:pt x="726" y="935"/>
                  <a:pt x="935" y="726"/>
                  <a:pt x="935" y="468"/>
                </a:cubicBezTo>
                <a:cubicBezTo>
                  <a:pt x="935" y="210"/>
                  <a:pt x="726" y="1"/>
                  <a:pt x="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1" name="Google Shape;691;p35"/>
          <p:cNvSpPr/>
          <p:nvPr/>
        </p:nvSpPr>
        <p:spPr>
          <a:xfrm>
            <a:off x="210731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2" name="Google Shape;692;p35"/>
          <p:cNvSpPr/>
          <p:nvPr/>
        </p:nvSpPr>
        <p:spPr>
          <a:xfrm>
            <a:off x="315731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7" y="788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3" name="Google Shape;693;p35"/>
          <p:cNvSpPr/>
          <p:nvPr/>
        </p:nvSpPr>
        <p:spPr>
          <a:xfrm>
            <a:off x="420640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0" y="0"/>
                </a:moveTo>
                <a:lnTo>
                  <a:pt x="0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4" name="Google Shape;694;p35"/>
          <p:cNvSpPr/>
          <p:nvPr/>
        </p:nvSpPr>
        <p:spPr>
          <a:xfrm>
            <a:off x="525549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5" name="Google Shape;695;p35"/>
          <p:cNvSpPr/>
          <p:nvPr/>
        </p:nvSpPr>
        <p:spPr>
          <a:xfrm>
            <a:off x="630458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6" name="Google Shape;696;p35"/>
          <p:cNvSpPr/>
          <p:nvPr/>
        </p:nvSpPr>
        <p:spPr>
          <a:xfrm>
            <a:off x="9694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35"/>
          <p:cNvSpPr/>
          <p:nvPr/>
        </p:nvSpPr>
        <p:spPr>
          <a:xfrm>
            <a:off x="169239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35"/>
          <p:cNvSpPr/>
          <p:nvPr/>
        </p:nvSpPr>
        <p:spPr>
          <a:xfrm>
            <a:off x="20511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9" name="Google Shape;699;p35"/>
          <p:cNvSpPr/>
          <p:nvPr/>
        </p:nvSpPr>
        <p:spPr>
          <a:xfrm>
            <a:off x="241171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0" name="Google Shape;700;p35"/>
          <p:cNvSpPr/>
          <p:nvPr/>
        </p:nvSpPr>
        <p:spPr>
          <a:xfrm>
            <a:off x="27949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1" name="Google Shape;701;p35"/>
          <p:cNvSpPr/>
          <p:nvPr/>
        </p:nvSpPr>
        <p:spPr>
          <a:xfrm>
            <a:off x="308121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2" name="Google Shape;702;p35"/>
          <p:cNvSpPr/>
          <p:nvPr/>
        </p:nvSpPr>
        <p:spPr>
          <a:xfrm>
            <a:off x="42426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3" name="Google Shape;703;p35"/>
          <p:cNvSpPr/>
          <p:nvPr/>
        </p:nvSpPr>
        <p:spPr>
          <a:xfrm>
            <a:off x="355955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4" name="Google Shape;704;p35"/>
          <p:cNvSpPr/>
          <p:nvPr/>
        </p:nvSpPr>
        <p:spPr>
          <a:xfrm>
            <a:off x="457602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" name="Google Shape;705;p35"/>
          <p:cNvSpPr/>
          <p:nvPr/>
        </p:nvSpPr>
        <p:spPr>
          <a:xfrm>
            <a:off x="60382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6" name="Google Shape;706;p35"/>
          <p:cNvSpPr/>
          <p:nvPr/>
        </p:nvSpPr>
        <p:spPr>
          <a:xfrm>
            <a:off x="676118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7" name="Google Shape;707;p35"/>
          <p:cNvSpPr/>
          <p:nvPr/>
        </p:nvSpPr>
        <p:spPr>
          <a:xfrm>
            <a:off x="71199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8" name="Google Shape;708;p35"/>
          <p:cNvSpPr/>
          <p:nvPr/>
        </p:nvSpPr>
        <p:spPr>
          <a:xfrm>
            <a:off x="74805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9" name="Google Shape;709;p35"/>
          <p:cNvSpPr/>
          <p:nvPr/>
        </p:nvSpPr>
        <p:spPr>
          <a:xfrm>
            <a:off x="78637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0" name="Google Shape;710;p35"/>
          <p:cNvSpPr/>
          <p:nvPr/>
        </p:nvSpPr>
        <p:spPr>
          <a:xfrm>
            <a:off x="81500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1" name="Google Shape;711;p35"/>
          <p:cNvSpPr/>
          <p:nvPr/>
        </p:nvSpPr>
        <p:spPr>
          <a:xfrm>
            <a:off x="93114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2" name="Google Shape;712;p35"/>
          <p:cNvSpPr/>
          <p:nvPr/>
        </p:nvSpPr>
        <p:spPr>
          <a:xfrm>
            <a:off x="862834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3" name="Google Shape;713;p35"/>
          <p:cNvSpPr/>
          <p:nvPr/>
        </p:nvSpPr>
        <p:spPr>
          <a:xfrm>
            <a:off x="964481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4" name="Google Shape;714;p35"/>
          <p:cNvSpPr/>
          <p:nvPr/>
        </p:nvSpPr>
        <p:spPr>
          <a:xfrm>
            <a:off x="59075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5" name="Google Shape;715;p35"/>
          <p:cNvSpPr/>
          <p:nvPr/>
        </p:nvSpPr>
        <p:spPr>
          <a:xfrm>
            <a:off x="127293" y="291904"/>
            <a:ext cx="43939" cy="43848"/>
          </a:xfrm>
          <a:custGeom>
            <a:avLst/>
            <a:gdLst/>
            <a:ahLst/>
            <a:cxnLst/>
            <a:rect l="l" t="t" r="r" b="b"/>
            <a:pathLst>
              <a:path w="485" h="484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4"/>
                  <a:pt x="243" y="404"/>
                </a:cubicBezTo>
                <a:cubicBezTo>
                  <a:pt x="154" y="404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8"/>
                  <a:pt x="1" y="242"/>
                </a:cubicBezTo>
                <a:cubicBezTo>
                  <a:pt x="1" y="375"/>
                  <a:pt x="109" y="484"/>
                  <a:pt x="243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8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6" name="Google Shape;716;p35"/>
          <p:cNvSpPr/>
          <p:nvPr/>
        </p:nvSpPr>
        <p:spPr>
          <a:xfrm>
            <a:off x="202759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7" name="Google Shape;717;p35"/>
          <p:cNvSpPr/>
          <p:nvPr/>
        </p:nvSpPr>
        <p:spPr>
          <a:xfrm>
            <a:off x="274691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8" name="Google Shape;718;p35"/>
          <p:cNvSpPr/>
          <p:nvPr/>
        </p:nvSpPr>
        <p:spPr>
          <a:xfrm>
            <a:off x="346533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9" name="Google Shape;719;p35"/>
          <p:cNvSpPr/>
          <p:nvPr/>
        </p:nvSpPr>
        <p:spPr>
          <a:xfrm>
            <a:off x="418375" y="295528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0" name="Google Shape;720;p35"/>
          <p:cNvSpPr/>
          <p:nvPr/>
        </p:nvSpPr>
        <p:spPr>
          <a:xfrm>
            <a:off x="1393902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1" name="Google Shape;721;p35"/>
          <p:cNvSpPr/>
          <p:nvPr/>
        </p:nvSpPr>
        <p:spPr>
          <a:xfrm>
            <a:off x="1462120" y="143329"/>
            <a:ext cx="43939" cy="439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5"/>
                  <a:pt x="243" y="405"/>
                </a:cubicBezTo>
                <a:cubicBezTo>
                  <a:pt x="154" y="405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2" name="Google Shape;722;p35"/>
          <p:cNvSpPr/>
          <p:nvPr/>
        </p:nvSpPr>
        <p:spPr>
          <a:xfrm>
            <a:off x="1537585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3" name="Google Shape;723;p35"/>
          <p:cNvSpPr/>
          <p:nvPr/>
        </p:nvSpPr>
        <p:spPr>
          <a:xfrm>
            <a:off x="160951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4" name="Google Shape;724;p35"/>
          <p:cNvSpPr/>
          <p:nvPr/>
        </p:nvSpPr>
        <p:spPr>
          <a:xfrm>
            <a:off x="1681360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5" name="Google Shape;725;p35"/>
          <p:cNvSpPr/>
          <p:nvPr/>
        </p:nvSpPr>
        <p:spPr>
          <a:xfrm>
            <a:off x="1753202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6" name="Google Shape;726;p35"/>
          <p:cNvSpPr/>
          <p:nvPr/>
        </p:nvSpPr>
        <p:spPr>
          <a:xfrm>
            <a:off x="185919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7" name="Google Shape;727;p35"/>
          <p:cNvSpPr/>
          <p:nvPr/>
        </p:nvSpPr>
        <p:spPr>
          <a:xfrm>
            <a:off x="7" y="717248"/>
            <a:ext cx="2635499" cy="656814"/>
          </a:xfrm>
          <a:custGeom>
            <a:avLst/>
            <a:gdLst/>
            <a:ahLst/>
            <a:cxnLst/>
            <a:rect l="l" t="t" r="r" b="b"/>
            <a:pathLst>
              <a:path w="29091" h="7250" extrusionOk="0">
                <a:moveTo>
                  <a:pt x="1" y="1"/>
                </a:moveTo>
                <a:lnTo>
                  <a:pt x="1" y="81"/>
                </a:lnTo>
                <a:lnTo>
                  <a:pt x="10781" y="81"/>
                </a:lnTo>
                <a:lnTo>
                  <a:pt x="17938" y="7237"/>
                </a:lnTo>
                <a:lnTo>
                  <a:pt x="17949" y="7250"/>
                </a:lnTo>
                <a:lnTo>
                  <a:pt x="29090" y="7250"/>
                </a:lnTo>
                <a:lnTo>
                  <a:pt x="29090" y="7169"/>
                </a:lnTo>
                <a:lnTo>
                  <a:pt x="17982" y="7169"/>
                </a:lnTo>
                <a:lnTo>
                  <a:pt x="108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8" name="Google Shape;728;p35"/>
          <p:cNvSpPr/>
          <p:nvPr/>
        </p:nvSpPr>
        <p:spPr>
          <a:xfrm>
            <a:off x="7" y="161538"/>
            <a:ext cx="2222567" cy="635977"/>
          </a:xfrm>
          <a:custGeom>
            <a:avLst/>
            <a:gdLst/>
            <a:ahLst/>
            <a:cxnLst/>
            <a:rect l="l" t="t" r="r" b="b"/>
            <a:pathLst>
              <a:path w="24533" h="7020" extrusionOk="0">
                <a:moveTo>
                  <a:pt x="1" y="1"/>
                </a:moveTo>
                <a:lnTo>
                  <a:pt x="1" y="81"/>
                </a:lnTo>
                <a:lnTo>
                  <a:pt x="13460" y="81"/>
                </a:lnTo>
                <a:lnTo>
                  <a:pt x="20399" y="7019"/>
                </a:lnTo>
                <a:lnTo>
                  <a:pt x="24532" y="7019"/>
                </a:lnTo>
                <a:lnTo>
                  <a:pt x="24532" y="6940"/>
                </a:lnTo>
                <a:lnTo>
                  <a:pt x="20432" y="6940"/>
                </a:lnTo>
                <a:lnTo>
                  <a:pt x="134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9" name="Google Shape;729;p35"/>
          <p:cNvSpPr/>
          <p:nvPr/>
        </p:nvSpPr>
        <p:spPr>
          <a:xfrm>
            <a:off x="7" y="911665"/>
            <a:ext cx="494830" cy="212264"/>
          </a:xfrm>
          <a:custGeom>
            <a:avLst/>
            <a:gdLst/>
            <a:ahLst/>
            <a:cxnLst/>
            <a:rect l="l" t="t" r="r" b="b"/>
            <a:pathLst>
              <a:path w="5462" h="2343" extrusionOk="0">
                <a:moveTo>
                  <a:pt x="1" y="1"/>
                </a:moveTo>
                <a:lnTo>
                  <a:pt x="1" y="81"/>
                </a:lnTo>
                <a:lnTo>
                  <a:pt x="3144" y="81"/>
                </a:lnTo>
                <a:lnTo>
                  <a:pt x="5406" y="2343"/>
                </a:lnTo>
                <a:lnTo>
                  <a:pt x="5461" y="2286"/>
                </a:lnTo>
                <a:lnTo>
                  <a:pt x="31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0" name="Google Shape;730;p35"/>
          <p:cNvSpPr/>
          <p:nvPr/>
        </p:nvSpPr>
        <p:spPr>
          <a:xfrm>
            <a:off x="473910" y="1103092"/>
            <a:ext cx="36782" cy="36691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1" name="Google Shape;731;p35"/>
          <p:cNvSpPr/>
          <p:nvPr/>
        </p:nvSpPr>
        <p:spPr>
          <a:xfrm flipH="1">
            <a:off x="7304929" y="3243037"/>
            <a:ext cx="1875812" cy="1003243"/>
          </a:xfrm>
          <a:custGeom>
            <a:avLst/>
            <a:gdLst/>
            <a:ahLst/>
            <a:cxnLst/>
            <a:rect l="l" t="t" r="r" b="b"/>
            <a:pathLst>
              <a:path w="22609" h="12092" extrusionOk="0">
                <a:moveTo>
                  <a:pt x="21237" y="0"/>
                </a:moveTo>
                <a:lnTo>
                  <a:pt x="16774" y="4464"/>
                </a:lnTo>
                <a:lnTo>
                  <a:pt x="13175" y="4464"/>
                </a:lnTo>
                <a:lnTo>
                  <a:pt x="5786" y="11852"/>
                </a:lnTo>
                <a:lnTo>
                  <a:pt x="3809" y="11852"/>
                </a:lnTo>
                <a:lnTo>
                  <a:pt x="2291" y="10335"/>
                </a:lnTo>
                <a:lnTo>
                  <a:pt x="1" y="10335"/>
                </a:lnTo>
                <a:lnTo>
                  <a:pt x="1" y="10574"/>
                </a:lnTo>
                <a:lnTo>
                  <a:pt x="2192" y="10574"/>
                </a:lnTo>
                <a:lnTo>
                  <a:pt x="3710" y="12092"/>
                </a:lnTo>
                <a:lnTo>
                  <a:pt x="5886" y="12092"/>
                </a:lnTo>
                <a:lnTo>
                  <a:pt x="13273" y="4703"/>
                </a:lnTo>
                <a:lnTo>
                  <a:pt x="16873" y="4703"/>
                </a:lnTo>
                <a:lnTo>
                  <a:pt x="21336" y="241"/>
                </a:lnTo>
                <a:lnTo>
                  <a:pt x="22609" y="241"/>
                </a:lnTo>
                <a:lnTo>
                  <a:pt x="226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2" name="Google Shape;732;p35"/>
          <p:cNvSpPr/>
          <p:nvPr/>
        </p:nvSpPr>
        <p:spPr>
          <a:xfrm flipH="1">
            <a:off x="7422079" y="4047407"/>
            <a:ext cx="1758662" cy="623003"/>
          </a:xfrm>
          <a:custGeom>
            <a:avLst/>
            <a:gdLst/>
            <a:ahLst/>
            <a:cxnLst/>
            <a:rect l="l" t="t" r="r" b="b"/>
            <a:pathLst>
              <a:path w="21197" h="7509" extrusionOk="0">
                <a:moveTo>
                  <a:pt x="16250" y="1"/>
                </a:moveTo>
                <a:lnTo>
                  <a:pt x="14812" y="1439"/>
                </a:lnTo>
                <a:lnTo>
                  <a:pt x="11617" y="1439"/>
                </a:lnTo>
                <a:lnTo>
                  <a:pt x="5786" y="7270"/>
                </a:lnTo>
                <a:lnTo>
                  <a:pt x="1" y="7270"/>
                </a:lnTo>
                <a:lnTo>
                  <a:pt x="1" y="7509"/>
                </a:lnTo>
                <a:lnTo>
                  <a:pt x="5886" y="7509"/>
                </a:lnTo>
                <a:lnTo>
                  <a:pt x="11717" y="1678"/>
                </a:lnTo>
                <a:lnTo>
                  <a:pt x="14911" y="1678"/>
                </a:lnTo>
                <a:lnTo>
                  <a:pt x="16349" y="240"/>
                </a:lnTo>
                <a:lnTo>
                  <a:pt x="19524" y="240"/>
                </a:lnTo>
                <a:lnTo>
                  <a:pt x="21027" y="1743"/>
                </a:lnTo>
                <a:lnTo>
                  <a:pt x="21196" y="1573"/>
                </a:lnTo>
                <a:lnTo>
                  <a:pt x="1962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3" name="Google Shape;733;p35"/>
          <p:cNvSpPr/>
          <p:nvPr/>
        </p:nvSpPr>
        <p:spPr>
          <a:xfrm flipH="1">
            <a:off x="7354958" y="4167212"/>
            <a:ext cx="97404" cy="97487"/>
          </a:xfrm>
          <a:custGeom>
            <a:avLst/>
            <a:gdLst/>
            <a:ahLst/>
            <a:cxnLst/>
            <a:rect l="l" t="t" r="r" b="b"/>
            <a:pathLst>
              <a:path w="1174" h="1175" extrusionOk="0">
                <a:moveTo>
                  <a:pt x="587" y="240"/>
                </a:moveTo>
                <a:cubicBezTo>
                  <a:pt x="778" y="240"/>
                  <a:pt x="934" y="396"/>
                  <a:pt x="934" y="588"/>
                </a:cubicBezTo>
                <a:cubicBezTo>
                  <a:pt x="934" y="779"/>
                  <a:pt x="778" y="935"/>
                  <a:pt x="587" y="935"/>
                </a:cubicBezTo>
                <a:cubicBezTo>
                  <a:pt x="396" y="935"/>
                  <a:pt x="239" y="779"/>
                  <a:pt x="239" y="588"/>
                </a:cubicBezTo>
                <a:cubicBezTo>
                  <a:pt x="239" y="396"/>
                  <a:pt x="396" y="240"/>
                  <a:pt x="587" y="240"/>
                </a:cubicBezTo>
                <a:close/>
                <a:moveTo>
                  <a:pt x="587" y="1"/>
                </a:moveTo>
                <a:cubicBezTo>
                  <a:pt x="263" y="1"/>
                  <a:pt x="0" y="264"/>
                  <a:pt x="0" y="588"/>
                </a:cubicBezTo>
                <a:cubicBezTo>
                  <a:pt x="0" y="912"/>
                  <a:pt x="263" y="1174"/>
                  <a:pt x="587" y="1174"/>
                </a:cubicBezTo>
                <a:cubicBezTo>
                  <a:pt x="910" y="1174"/>
                  <a:pt x="1174" y="912"/>
                  <a:pt x="1174" y="588"/>
                </a:cubicBezTo>
                <a:cubicBezTo>
                  <a:pt x="1174" y="264"/>
                  <a:pt x="910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4" name="Google Shape;734;p35"/>
          <p:cNvSpPr/>
          <p:nvPr/>
        </p:nvSpPr>
        <p:spPr>
          <a:xfrm flipH="1">
            <a:off x="6623185" y="3666420"/>
            <a:ext cx="2557556" cy="1149764"/>
          </a:xfrm>
          <a:custGeom>
            <a:avLst/>
            <a:gdLst/>
            <a:ahLst/>
            <a:cxnLst/>
            <a:rect l="l" t="t" r="r" b="b"/>
            <a:pathLst>
              <a:path w="30826" h="13858" extrusionOk="0">
                <a:moveTo>
                  <a:pt x="30587" y="0"/>
                </a:moveTo>
                <a:lnTo>
                  <a:pt x="30587" y="2296"/>
                </a:lnTo>
                <a:lnTo>
                  <a:pt x="28550" y="4333"/>
                </a:lnTo>
                <a:lnTo>
                  <a:pt x="26453" y="4333"/>
                </a:lnTo>
                <a:lnTo>
                  <a:pt x="23038" y="7747"/>
                </a:lnTo>
                <a:lnTo>
                  <a:pt x="12615" y="7747"/>
                </a:lnTo>
                <a:lnTo>
                  <a:pt x="6745" y="13618"/>
                </a:lnTo>
                <a:lnTo>
                  <a:pt x="1" y="13618"/>
                </a:lnTo>
                <a:lnTo>
                  <a:pt x="1" y="13858"/>
                </a:lnTo>
                <a:lnTo>
                  <a:pt x="6844" y="13858"/>
                </a:lnTo>
                <a:lnTo>
                  <a:pt x="12715" y="7987"/>
                </a:lnTo>
                <a:lnTo>
                  <a:pt x="23138" y="7987"/>
                </a:lnTo>
                <a:lnTo>
                  <a:pt x="26553" y="4573"/>
                </a:lnTo>
                <a:lnTo>
                  <a:pt x="28649" y="4573"/>
                </a:lnTo>
                <a:lnTo>
                  <a:pt x="30826" y="2396"/>
                </a:lnTo>
                <a:lnTo>
                  <a:pt x="308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5" name="Google Shape;735;p35"/>
          <p:cNvSpPr/>
          <p:nvPr/>
        </p:nvSpPr>
        <p:spPr>
          <a:xfrm flipH="1">
            <a:off x="7258467" y="3538816"/>
            <a:ext cx="1922274" cy="992457"/>
          </a:xfrm>
          <a:custGeom>
            <a:avLst/>
            <a:gdLst/>
            <a:ahLst/>
            <a:cxnLst/>
            <a:rect l="l" t="t" r="r" b="b"/>
            <a:pathLst>
              <a:path w="23169" h="11962" extrusionOk="0">
                <a:moveTo>
                  <a:pt x="20264" y="0"/>
                </a:moveTo>
                <a:lnTo>
                  <a:pt x="17367" y="2896"/>
                </a:lnTo>
                <a:lnTo>
                  <a:pt x="13733" y="2896"/>
                </a:lnTo>
                <a:lnTo>
                  <a:pt x="4908" y="11721"/>
                </a:lnTo>
                <a:lnTo>
                  <a:pt x="1" y="11721"/>
                </a:lnTo>
                <a:lnTo>
                  <a:pt x="1" y="11962"/>
                </a:lnTo>
                <a:lnTo>
                  <a:pt x="5007" y="11962"/>
                </a:lnTo>
                <a:lnTo>
                  <a:pt x="13833" y="3135"/>
                </a:lnTo>
                <a:lnTo>
                  <a:pt x="17467" y="3135"/>
                </a:lnTo>
                <a:lnTo>
                  <a:pt x="20362" y="240"/>
                </a:lnTo>
                <a:lnTo>
                  <a:pt x="23169" y="240"/>
                </a:lnTo>
                <a:lnTo>
                  <a:pt x="231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6" name="Google Shape;736;p35"/>
          <p:cNvSpPr/>
          <p:nvPr/>
        </p:nvSpPr>
        <p:spPr>
          <a:xfrm flipH="1">
            <a:off x="7697365" y="3744575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1"/>
                  <a:pt x="0" y="468"/>
                </a:cubicBezTo>
                <a:cubicBezTo>
                  <a:pt x="0" y="727"/>
                  <a:pt x="210" y="935"/>
                  <a:pt x="467" y="935"/>
                </a:cubicBezTo>
                <a:cubicBezTo>
                  <a:pt x="725" y="935"/>
                  <a:pt x="934" y="727"/>
                  <a:pt x="934" y="468"/>
                </a:cubicBezTo>
                <a:cubicBezTo>
                  <a:pt x="934" y="211"/>
                  <a:pt x="725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7" name="Google Shape;737;p35"/>
          <p:cNvSpPr/>
          <p:nvPr/>
        </p:nvSpPr>
        <p:spPr>
          <a:xfrm flipH="1">
            <a:off x="6594312" y="3627591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0"/>
                  <a:pt x="0" y="468"/>
                </a:cubicBezTo>
                <a:cubicBezTo>
                  <a:pt x="0" y="726"/>
                  <a:pt x="210" y="935"/>
                  <a:pt x="467" y="935"/>
                </a:cubicBezTo>
                <a:cubicBezTo>
                  <a:pt x="726" y="935"/>
                  <a:pt x="934" y="726"/>
                  <a:pt x="934" y="468"/>
                </a:cubicBezTo>
                <a:cubicBezTo>
                  <a:pt x="934" y="210"/>
                  <a:pt x="726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8" name="Google Shape;738;p35"/>
          <p:cNvSpPr/>
          <p:nvPr/>
        </p:nvSpPr>
        <p:spPr>
          <a:xfrm flipH="1">
            <a:off x="8239641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9" name="Google Shape;739;p35"/>
          <p:cNvSpPr/>
          <p:nvPr/>
        </p:nvSpPr>
        <p:spPr>
          <a:xfrm flipH="1">
            <a:off x="8143481" y="4758604"/>
            <a:ext cx="65461" cy="65295"/>
          </a:xfrm>
          <a:custGeom>
            <a:avLst/>
            <a:gdLst/>
            <a:ahLst/>
            <a:cxnLst/>
            <a:rect l="l" t="t" r="r" b="b"/>
            <a:pathLst>
              <a:path w="789" h="787" extrusionOk="0">
                <a:moveTo>
                  <a:pt x="1" y="0"/>
                </a:moveTo>
                <a:lnTo>
                  <a:pt x="1" y="787"/>
                </a:lnTo>
                <a:lnTo>
                  <a:pt x="789" y="787"/>
                </a:lnTo>
                <a:lnTo>
                  <a:pt x="7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0" name="Google Shape;740;p35"/>
          <p:cNvSpPr/>
          <p:nvPr/>
        </p:nvSpPr>
        <p:spPr>
          <a:xfrm flipH="1">
            <a:off x="8047405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1" y="0"/>
                </a:moveTo>
                <a:lnTo>
                  <a:pt x="1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1" name="Google Shape;741;p35"/>
          <p:cNvSpPr/>
          <p:nvPr/>
        </p:nvSpPr>
        <p:spPr>
          <a:xfrm flipH="1">
            <a:off x="7951329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2" name="Google Shape;742;p35"/>
          <p:cNvSpPr/>
          <p:nvPr/>
        </p:nvSpPr>
        <p:spPr>
          <a:xfrm flipH="1">
            <a:off x="7855252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3" name="Google Shape;743;p35"/>
          <p:cNvSpPr/>
          <p:nvPr/>
        </p:nvSpPr>
        <p:spPr>
          <a:xfrm flipH="1">
            <a:off x="9018457" y="3951579"/>
            <a:ext cx="65295" cy="65461"/>
          </a:xfrm>
          <a:custGeom>
            <a:avLst/>
            <a:gdLst/>
            <a:ahLst/>
            <a:cxnLst/>
            <a:rect l="l" t="t" r="r" b="b"/>
            <a:pathLst>
              <a:path w="787" h="789" extrusionOk="0">
                <a:moveTo>
                  <a:pt x="0" y="1"/>
                </a:moveTo>
                <a:lnTo>
                  <a:pt x="0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4" name="Google Shape;744;p35"/>
          <p:cNvSpPr/>
          <p:nvPr/>
        </p:nvSpPr>
        <p:spPr>
          <a:xfrm flipH="1">
            <a:off x="8922297" y="3951579"/>
            <a:ext cx="65461" cy="65461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5" name="Google Shape;745;p35"/>
          <p:cNvSpPr/>
          <p:nvPr/>
        </p:nvSpPr>
        <p:spPr>
          <a:xfrm flipH="1">
            <a:off x="8826221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6" name="Google Shape;746;p35"/>
          <p:cNvSpPr/>
          <p:nvPr/>
        </p:nvSpPr>
        <p:spPr>
          <a:xfrm flipH="1">
            <a:off x="8730144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0" y="1"/>
                </a:moveTo>
                <a:lnTo>
                  <a:pt x="0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7" name="Google Shape;747;p35"/>
          <p:cNvSpPr/>
          <p:nvPr/>
        </p:nvSpPr>
        <p:spPr>
          <a:xfrm flipH="1">
            <a:off x="8634068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8" name="Google Shape;748;p35"/>
          <p:cNvSpPr/>
          <p:nvPr/>
        </p:nvSpPr>
        <p:spPr>
          <a:xfrm flipH="1">
            <a:off x="9113869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9" name="Google Shape;749;p35"/>
          <p:cNvSpPr/>
          <p:nvPr/>
        </p:nvSpPr>
        <p:spPr>
          <a:xfrm flipH="1">
            <a:off x="9047661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0" name="Google Shape;750;p35"/>
          <p:cNvSpPr/>
          <p:nvPr/>
        </p:nvSpPr>
        <p:spPr>
          <a:xfrm flipH="1">
            <a:off x="901480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1" name="Google Shape;751;p35"/>
          <p:cNvSpPr/>
          <p:nvPr/>
        </p:nvSpPr>
        <p:spPr>
          <a:xfrm flipH="1">
            <a:off x="898186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2" name="Google Shape;752;p35"/>
          <p:cNvSpPr/>
          <p:nvPr/>
        </p:nvSpPr>
        <p:spPr>
          <a:xfrm flipH="1">
            <a:off x="8946690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3" name="Google Shape;753;p35"/>
          <p:cNvSpPr/>
          <p:nvPr/>
        </p:nvSpPr>
        <p:spPr>
          <a:xfrm flipH="1">
            <a:off x="8920472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4" name="Google Shape;754;p35"/>
          <p:cNvSpPr/>
          <p:nvPr/>
        </p:nvSpPr>
        <p:spPr>
          <a:xfrm flipH="1">
            <a:off x="8814108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5" name="Google Shape;755;p35"/>
          <p:cNvSpPr/>
          <p:nvPr/>
        </p:nvSpPr>
        <p:spPr>
          <a:xfrm flipH="1">
            <a:off x="887674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6" name="Google Shape;756;p35"/>
          <p:cNvSpPr/>
          <p:nvPr/>
        </p:nvSpPr>
        <p:spPr>
          <a:xfrm flipH="1">
            <a:off x="878357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7" name="Google Shape;757;p35"/>
          <p:cNvSpPr/>
          <p:nvPr/>
        </p:nvSpPr>
        <p:spPr>
          <a:xfrm flipH="1">
            <a:off x="862743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8" name="Google Shape;758;p35"/>
          <p:cNvSpPr/>
          <p:nvPr/>
        </p:nvSpPr>
        <p:spPr>
          <a:xfrm flipH="1">
            <a:off x="8541725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9" name="Google Shape;759;p35"/>
          <p:cNvSpPr/>
          <p:nvPr/>
        </p:nvSpPr>
        <p:spPr>
          <a:xfrm flipH="1">
            <a:off x="8499163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0" name="Google Shape;760;p35"/>
          <p:cNvSpPr/>
          <p:nvPr/>
        </p:nvSpPr>
        <p:spPr>
          <a:xfrm flipH="1">
            <a:off x="845660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1" name="Google Shape;761;p35"/>
          <p:cNvSpPr/>
          <p:nvPr/>
        </p:nvSpPr>
        <p:spPr>
          <a:xfrm flipH="1">
            <a:off x="8411051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2" name="Google Shape;762;p35"/>
          <p:cNvSpPr/>
          <p:nvPr/>
        </p:nvSpPr>
        <p:spPr>
          <a:xfrm flipH="1">
            <a:off x="8377118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3" name="Google Shape;763;p35"/>
          <p:cNvSpPr/>
          <p:nvPr/>
        </p:nvSpPr>
        <p:spPr>
          <a:xfrm flipH="1">
            <a:off x="8239641" y="3215824"/>
            <a:ext cx="16096" cy="47457"/>
          </a:xfrm>
          <a:custGeom>
            <a:avLst/>
            <a:gdLst/>
            <a:ahLst/>
            <a:cxnLst/>
            <a:rect l="l" t="t" r="r" b="b"/>
            <a:pathLst>
              <a:path w="194" h="572" extrusionOk="0">
                <a:moveTo>
                  <a:pt x="0" y="0"/>
                </a:moveTo>
                <a:lnTo>
                  <a:pt x="0" y="571"/>
                </a:lnTo>
                <a:lnTo>
                  <a:pt x="194" y="571"/>
                </a:lnTo>
                <a:lnTo>
                  <a:pt x="1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4" name="Google Shape;764;p35"/>
          <p:cNvSpPr/>
          <p:nvPr/>
        </p:nvSpPr>
        <p:spPr>
          <a:xfrm flipH="1">
            <a:off x="8320534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5" name="Google Shape;765;p35"/>
          <p:cNvSpPr/>
          <p:nvPr/>
        </p:nvSpPr>
        <p:spPr>
          <a:xfrm flipH="1">
            <a:off x="8199982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6" name="Google Shape;766;p35"/>
          <p:cNvSpPr/>
          <p:nvPr/>
        </p:nvSpPr>
        <p:spPr>
          <a:xfrm flipH="1">
            <a:off x="8001607" y="3028317"/>
            <a:ext cx="1229329" cy="294784"/>
          </a:xfrm>
          <a:custGeom>
            <a:avLst/>
            <a:gdLst/>
            <a:ahLst/>
            <a:cxnLst/>
            <a:rect l="l" t="t" r="r" b="b"/>
            <a:pathLst>
              <a:path w="14817" h="3553" extrusionOk="0">
                <a:moveTo>
                  <a:pt x="1" y="0"/>
                </a:moveTo>
                <a:lnTo>
                  <a:pt x="1" y="81"/>
                </a:lnTo>
                <a:lnTo>
                  <a:pt x="3098" y="81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7" name="Google Shape;767;p35"/>
          <p:cNvSpPr/>
          <p:nvPr/>
        </p:nvSpPr>
        <p:spPr>
          <a:xfrm flipH="1">
            <a:off x="7984764" y="330293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2"/>
                </a:cubicBezTo>
                <a:cubicBezTo>
                  <a:pt x="0" y="314"/>
                  <a:pt x="91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8" name="Google Shape;768;p35"/>
          <p:cNvSpPr/>
          <p:nvPr/>
        </p:nvSpPr>
        <p:spPr>
          <a:xfrm flipH="1">
            <a:off x="8056946" y="308904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1" y="0"/>
                </a:moveTo>
                <a:lnTo>
                  <a:pt x="1" y="80"/>
                </a:lnTo>
                <a:lnTo>
                  <a:pt x="3098" y="80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35"/>
          <p:cNvSpPr/>
          <p:nvPr/>
        </p:nvSpPr>
        <p:spPr>
          <a:xfrm flipH="1">
            <a:off x="8040187" y="336367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0" name="Google Shape;770;p35"/>
          <p:cNvSpPr/>
          <p:nvPr/>
        </p:nvSpPr>
        <p:spPr>
          <a:xfrm flipH="1">
            <a:off x="8112368" y="314969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1"/>
                </a:moveTo>
                <a:lnTo>
                  <a:pt x="0" y="81"/>
                </a:lnTo>
                <a:lnTo>
                  <a:pt x="3098" y="81"/>
                </a:lnTo>
                <a:lnTo>
                  <a:pt x="6569" y="3553"/>
                </a:lnTo>
                <a:lnTo>
                  <a:pt x="14817" y="3553"/>
                </a:lnTo>
                <a:lnTo>
                  <a:pt x="14817" y="3473"/>
                </a:lnTo>
                <a:lnTo>
                  <a:pt x="6603" y="3473"/>
                </a:lnTo>
                <a:lnTo>
                  <a:pt x="3142" y="13"/>
                </a:lnTo>
                <a:lnTo>
                  <a:pt x="31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1" name="Google Shape;771;p35"/>
          <p:cNvSpPr/>
          <p:nvPr/>
        </p:nvSpPr>
        <p:spPr>
          <a:xfrm flipH="1">
            <a:off x="8088391" y="3424321"/>
            <a:ext cx="33602" cy="33685"/>
          </a:xfrm>
          <a:custGeom>
            <a:avLst/>
            <a:gdLst/>
            <a:ahLst/>
            <a:cxnLst/>
            <a:rect l="l" t="t" r="r" b="b"/>
            <a:pathLst>
              <a:path w="405" h="406" extrusionOk="0">
                <a:moveTo>
                  <a:pt x="202" y="1"/>
                </a:moveTo>
                <a:cubicBezTo>
                  <a:pt x="91" y="1"/>
                  <a:pt x="1" y="92"/>
                  <a:pt x="1" y="203"/>
                </a:cubicBezTo>
                <a:cubicBezTo>
                  <a:pt x="1" y="314"/>
                  <a:pt x="91" y="405"/>
                  <a:pt x="202" y="405"/>
                </a:cubicBezTo>
                <a:cubicBezTo>
                  <a:pt x="314" y="405"/>
                  <a:pt x="405" y="314"/>
                  <a:pt x="405" y="203"/>
                </a:cubicBezTo>
                <a:cubicBezTo>
                  <a:pt x="405" y="92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2" name="Google Shape;772;p35"/>
          <p:cNvSpPr/>
          <p:nvPr/>
        </p:nvSpPr>
        <p:spPr>
          <a:xfrm flipH="1">
            <a:off x="8167791" y="3210431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0"/>
                </a:moveTo>
                <a:lnTo>
                  <a:pt x="0" y="81"/>
                </a:lnTo>
                <a:lnTo>
                  <a:pt x="3097" y="81"/>
                </a:lnTo>
                <a:lnTo>
                  <a:pt x="6570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3" name="Google Shape;773;p35"/>
          <p:cNvSpPr/>
          <p:nvPr/>
        </p:nvSpPr>
        <p:spPr>
          <a:xfrm flipH="1">
            <a:off x="8151114" y="3485053"/>
            <a:ext cx="33519" cy="33602"/>
          </a:xfrm>
          <a:custGeom>
            <a:avLst/>
            <a:gdLst/>
            <a:ahLst/>
            <a:cxnLst/>
            <a:rect l="l" t="t" r="r" b="b"/>
            <a:pathLst>
              <a:path w="404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4" y="314"/>
                  <a:pt x="404" y="202"/>
                </a:cubicBezTo>
                <a:cubicBezTo>
                  <a:pt x="404" y="91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4" name="Google Shape;774;p35"/>
          <p:cNvSpPr/>
          <p:nvPr/>
        </p:nvSpPr>
        <p:spPr>
          <a:xfrm flipH="1">
            <a:off x="904334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3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5" name="Google Shape;775;p35"/>
          <p:cNvSpPr/>
          <p:nvPr/>
        </p:nvSpPr>
        <p:spPr>
          <a:xfrm flipH="1">
            <a:off x="8974235" y="3574990"/>
            <a:ext cx="40239" cy="40322"/>
          </a:xfrm>
          <a:custGeom>
            <a:avLst/>
            <a:gdLst/>
            <a:ahLst/>
            <a:cxnLst/>
            <a:rect l="l" t="t" r="r" b="b"/>
            <a:pathLst>
              <a:path w="485" h="486" extrusionOk="0">
                <a:moveTo>
                  <a:pt x="243" y="81"/>
                </a:moveTo>
                <a:cubicBezTo>
                  <a:pt x="332" y="81"/>
                  <a:pt x="404" y="154"/>
                  <a:pt x="404" y="244"/>
                </a:cubicBezTo>
                <a:cubicBezTo>
                  <a:pt x="404" y="333"/>
                  <a:pt x="332" y="405"/>
                  <a:pt x="243" y="405"/>
                </a:cubicBezTo>
                <a:cubicBezTo>
                  <a:pt x="153" y="405"/>
                  <a:pt x="80" y="333"/>
                  <a:pt x="80" y="244"/>
                </a:cubicBezTo>
                <a:cubicBezTo>
                  <a:pt x="80" y="154"/>
                  <a:pt x="153" y="81"/>
                  <a:pt x="243" y="81"/>
                </a:cubicBezTo>
                <a:close/>
                <a:moveTo>
                  <a:pt x="243" y="1"/>
                </a:moveTo>
                <a:cubicBezTo>
                  <a:pt x="109" y="1"/>
                  <a:pt x="1" y="110"/>
                  <a:pt x="1" y="244"/>
                </a:cubicBezTo>
                <a:cubicBezTo>
                  <a:pt x="1" y="376"/>
                  <a:pt x="109" y="486"/>
                  <a:pt x="243" y="486"/>
                </a:cubicBezTo>
                <a:cubicBezTo>
                  <a:pt x="376" y="486"/>
                  <a:pt x="484" y="376"/>
                  <a:pt x="484" y="244"/>
                </a:cubicBezTo>
                <a:cubicBezTo>
                  <a:pt x="484" y="110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6" name="Google Shape;776;p35"/>
          <p:cNvSpPr/>
          <p:nvPr/>
        </p:nvSpPr>
        <p:spPr>
          <a:xfrm flipH="1">
            <a:off x="8911760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7" name="Google Shape;777;p35"/>
          <p:cNvSpPr/>
          <p:nvPr/>
        </p:nvSpPr>
        <p:spPr>
          <a:xfrm flipH="1">
            <a:off x="884596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3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8" name="Google Shape;778;p35"/>
          <p:cNvSpPr/>
          <p:nvPr/>
        </p:nvSpPr>
        <p:spPr>
          <a:xfrm flipH="1">
            <a:off x="8780091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9" name="Google Shape;779;p35"/>
          <p:cNvSpPr/>
          <p:nvPr/>
        </p:nvSpPr>
        <p:spPr>
          <a:xfrm flipH="1">
            <a:off x="8714298" y="3578392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4" y="0"/>
                </a:moveTo>
                <a:cubicBezTo>
                  <a:pt x="92" y="0"/>
                  <a:pt x="1" y="91"/>
                  <a:pt x="1" y="203"/>
                </a:cubicBezTo>
                <a:cubicBezTo>
                  <a:pt x="1" y="314"/>
                  <a:pt x="92" y="404"/>
                  <a:pt x="204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0" name="Google Shape;780;p35"/>
          <p:cNvSpPr/>
          <p:nvPr/>
        </p:nvSpPr>
        <p:spPr>
          <a:xfrm flipH="1">
            <a:off x="8099094" y="396750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1" name="Google Shape;781;p35"/>
          <p:cNvSpPr/>
          <p:nvPr/>
        </p:nvSpPr>
        <p:spPr>
          <a:xfrm flipH="1">
            <a:off x="8029982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2" name="Google Shape;782;p35"/>
          <p:cNvSpPr/>
          <p:nvPr/>
        </p:nvSpPr>
        <p:spPr>
          <a:xfrm flipH="1">
            <a:off x="7967424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1" y="1"/>
                  <a:pt x="1" y="91"/>
                  <a:pt x="1" y="202"/>
                </a:cubicBezTo>
                <a:cubicBezTo>
                  <a:pt x="1" y="314"/>
                  <a:pt x="91" y="405"/>
                  <a:pt x="203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3" name="Google Shape;783;p35"/>
          <p:cNvSpPr/>
          <p:nvPr/>
        </p:nvSpPr>
        <p:spPr>
          <a:xfrm flipH="1">
            <a:off x="7901631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2" y="1"/>
                  <a:pt x="1" y="91"/>
                  <a:pt x="1" y="202"/>
                </a:cubicBezTo>
                <a:cubicBezTo>
                  <a:pt x="1" y="314"/>
                  <a:pt x="92" y="405"/>
                  <a:pt x="203" y="405"/>
                </a:cubicBezTo>
                <a:cubicBezTo>
                  <a:pt x="315" y="405"/>
                  <a:pt x="405" y="314"/>
                  <a:pt x="405" y="202"/>
                </a:cubicBezTo>
                <a:cubicBezTo>
                  <a:pt x="405" y="91"/>
                  <a:pt x="315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4" name="Google Shape;784;p35"/>
          <p:cNvSpPr/>
          <p:nvPr/>
        </p:nvSpPr>
        <p:spPr>
          <a:xfrm flipH="1">
            <a:off x="7832602" y="3964190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1"/>
                </a:moveTo>
                <a:cubicBezTo>
                  <a:pt x="332" y="81"/>
                  <a:pt x="405" y="153"/>
                  <a:pt x="405" y="242"/>
                </a:cubicBezTo>
                <a:cubicBezTo>
                  <a:pt x="405" y="332"/>
                  <a:pt x="332" y="405"/>
                  <a:pt x="242" y="405"/>
                </a:cubicBezTo>
                <a:cubicBezTo>
                  <a:pt x="153" y="405"/>
                  <a:pt x="81" y="332"/>
                  <a:pt x="81" y="242"/>
                </a:cubicBezTo>
                <a:cubicBezTo>
                  <a:pt x="81" y="153"/>
                  <a:pt x="153" y="81"/>
                  <a:pt x="242" y="81"/>
                </a:cubicBezTo>
                <a:close/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cubicBezTo>
                  <a:pt x="0" y="376"/>
                  <a:pt x="109" y="484"/>
                  <a:pt x="242" y="484"/>
                </a:cubicBezTo>
                <a:cubicBezTo>
                  <a:pt x="376" y="484"/>
                  <a:pt x="484" y="376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5" name="Google Shape;785;p35"/>
          <p:cNvSpPr/>
          <p:nvPr/>
        </p:nvSpPr>
        <p:spPr>
          <a:xfrm flipH="1">
            <a:off x="7766726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6" name="Google Shape;786;p35"/>
          <p:cNvSpPr/>
          <p:nvPr/>
        </p:nvSpPr>
        <p:spPr>
          <a:xfrm flipH="1">
            <a:off x="8847129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7" name="Google Shape;787;p35"/>
          <p:cNvSpPr/>
          <p:nvPr/>
        </p:nvSpPr>
        <p:spPr>
          <a:xfrm flipH="1">
            <a:off x="8778017" y="4871772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0"/>
                </a:moveTo>
                <a:cubicBezTo>
                  <a:pt x="331" y="80"/>
                  <a:pt x="404" y="154"/>
                  <a:pt x="404" y="243"/>
                </a:cubicBezTo>
                <a:cubicBezTo>
                  <a:pt x="404" y="332"/>
                  <a:pt x="331" y="405"/>
                  <a:pt x="242" y="405"/>
                </a:cubicBezTo>
                <a:cubicBezTo>
                  <a:pt x="153" y="405"/>
                  <a:pt x="79" y="332"/>
                  <a:pt x="79" y="243"/>
                </a:cubicBezTo>
                <a:cubicBezTo>
                  <a:pt x="79" y="154"/>
                  <a:pt x="153" y="80"/>
                  <a:pt x="242" y="80"/>
                </a:cubicBezTo>
                <a:close/>
                <a:moveTo>
                  <a:pt x="242" y="1"/>
                </a:moveTo>
                <a:cubicBezTo>
                  <a:pt x="108" y="1"/>
                  <a:pt x="0" y="109"/>
                  <a:pt x="0" y="243"/>
                </a:cubicBezTo>
                <a:cubicBezTo>
                  <a:pt x="0" y="376"/>
                  <a:pt x="108" y="485"/>
                  <a:pt x="242" y="485"/>
                </a:cubicBezTo>
                <a:cubicBezTo>
                  <a:pt x="375" y="485"/>
                  <a:pt x="484" y="376"/>
                  <a:pt x="484" y="243"/>
                </a:cubicBezTo>
                <a:cubicBezTo>
                  <a:pt x="484" y="109"/>
                  <a:pt x="375" y="1"/>
                  <a:pt x="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8" name="Google Shape;788;p35"/>
          <p:cNvSpPr/>
          <p:nvPr/>
        </p:nvSpPr>
        <p:spPr>
          <a:xfrm flipH="1">
            <a:off x="8712141" y="4871772"/>
            <a:ext cx="40322" cy="40239"/>
          </a:xfrm>
          <a:custGeom>
            <a:avLst/>
            <a:gdLst/>
            <a:ahLst/>
            <a:cxnLst/>
            <a:rect l="l" t="t" r="r" b="b"/>
            <a:pathLst>
              <a:path w="486" h="485" extrusionOk="0">
                <a:moveTo>
                  <a:pt x="244" y="80"/>
                </a:moveTo>
                <a:cubicBezTo>
                  <a:pt x="333" y="80"/>
                  <a:pt x="405" y="154"/>
                  <a:pt x="405" y="243"/>
                </a:cubicBezTo>
                <a:cubicBezTo>
                  <a:pt x="405" y="332"/>
                  <a:pt x="333" y="405"/>
                  <a:pt x="244" y="405"/>
                </a:cubicBezTo>
                <a:cubicBezTo>
                  <a:pt x="154" y="405"/>
                  <a:pt x="81" y="332"/>
                  <a:pt x="81" y="243"/>
                </a:cubicBezTo>
                <a:cubicBezTo>
                  <a:pt x="81" y="154"/>
                  <a:pt x="154" y="80"/>
                  <a:pt x="244" y="80"/>
                </a:cubicBezTo>
                <a:close/>
                <a:moveTo>
                  <a:pt x="244" y="1"/>
                </a:moveTo>
                <a:cubicBezTo>
                  <a:pt x="110" y="1"/>
                  <a:pt x="1" y="109"/>
                  <a:pt x="1" y="243"/>
                </a:cubicBezTo>
                <a:cubicBezTo>
                  <a:pt x="1" y="376"/>
                  <a:pt x="110" y="485"/>
                  <a:pt x="244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9" name="Google Shape;789;p35"/>
          <p:cNvSpPr/>
          <p:nvPr/>
        </p:nvSpPr>
        <p:spPr>
          <a:xfrm flipH="1">
            <a:off x="8649666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0" name="Google Shape;790;p35"/>
          <p:cNvSpPr/>
          <p:nvPr/>
        </p:nvSpPr>
        <p:spPr>
          <a:xfrm flipH="1">
            <a:off x="8580554" y="4871772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4"/>
                  <a:pt x="405" y="243"/>
                </a:cubicBezTo>
                <a:cubicBezTo>
                  <a:pt x="405" y="332"/>
                  <a:pt x="332" y="405"/>
                  <a:pt x="243" y="405"/>
                </a:cubicBezTo>
                <a:cubicBezTo>
                  <a:pt x="153" y="405"/>
                  <a:pt x="81" y="332"/>
                  <a:pt x="81" y="243"/>
                </a:cubicBezTo>
                <a:cubicBezTo>
                  <a:pt x="81" y="154"/>
                  <a:pt x="153" y="80"/>
                  <a:pt x="243" y="80"/>
                </a:cubicBezTo>
                <a:close/>
                <a:moveTo>
                  <a:pt x="243" y="1"/>
                </a:moveTo>
                <a:cubicBezTo>
                  <a:pt x="109" y="1"/>
                  <a:pt x="0" y="109"/>
                  <a:pt x="0" y="243"/>
                </a:cubicBezTo>
                <a:cubicBezTo>
                  <a:pt x="0" y="376"/>
                  <a:pt x="109" y="485"/>
                  <a:pt x="243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1" name="Google Shape;791;p35"/>
          <p:cNvSpPr/>
          <p:nvPr/>
        </p:nvSpPr>
        <p:spPr>
          <a:xfrm flipH="1">
            <a:off x="8517997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2" name="Google Shape;792;p35"/>
          <p:cNvSpPr/>
          <p:nvPr/>
        </p:nvSpPr>
        <p:spPr>
          <a:xfrm flipH="1">
            <a:off x="6791111" y="3774195"/>
            <a:ext cx="2389630" cy="135984"/>
          </a:xfrm>
          <a:custGeom>
            <a:avLst/>
            <a:gdLst/>
            <a:ahLst/>
            <a:cxnLst/>
            <a:rect l="l" t="t" r="r" b="b"/>
            <a:pathLst>
              <a:path w="28802" h="1639" extrusionOk="0">
                <a:moveTo>
                  <a:pt x="26073" y="0"/>
                </a:moveTo>
                <a:lnTo>
                  <a:pt x="24516" y="1558"/>
                </a:lnTo>
                <a:lnTo>
                  <a:pt x="1" y="1558"/>
                </a:lnTo>
                <a:lnTo>
                  <a:pt x="1" y="1638"/>
                </a:lnTo>
                <a:lnTo>
                  <a:pt x="24549" y="1638"/>
                </a:lnTo>
                <a:lnTo>
                  <a:pt x="26107" y="81"/>
                </a:lnTo>
                <a:lnTo>
                  <a:pt x="28802" y="81"/>
                </a:lnTo>
                <a:lnTo>
                  <a:pt x="28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3" name="Google Shape;793;p35"/>
          <p:cNvSpPr/>
          <p:nvPr/>
        </p:nvSpPr>
        <p:spPr>
          <a:xfrm flipH="1">
            <a:off x="7008154" y="3669324"/>
            <a:ext cx="2225188" cy="176223"/>
          </a:xfrm>
          <a:custGeom>
            <a:avLst/>
            <a:gdLst/>
            <a:ahLst/>
            <a:cxnLst/>
            <a:rect l="l" t="t" r="r" b="b"/>
            <a:pathLst>
              <a:path w="26820" h="2124" extrusionOk="0">
                <a:moveTo>
                  <a:pt x="26762" y="1"/>
                </a:moveTo>
                <a:lnTo>
                  <a:pt x="24720" y="2043"/>
                </a:lnTo>
                <a:lnTo>
                  <a:pt x="0" y="2043"/>
                </a:lnTo>
                <a:lnTo>
                  <a:pt x="0" y="2123"/>
                </a:lnTo>
                <a:lnTo>
                  <a:pt x="24753" y="2123"/>
                </a:lnTo>
                <a:lnTo>
                  <a:pt x="26819" y="58"/>
                </a:lnTo>
                <a:lnTo>
                  <a:pt x="26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683;p35"/>
          <p:cNvSpPr txBox="1"/>
          <p:nvPr/>
        </p:nvSpPr>
        <p:spPr>
          <a:xfrm>
            <a:off x="103829" y="3957155"/>
            <a:ext cx="3858900" cy="105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oboto" panose="02000000000000000000"/>
              <a:buNone/>
              <a:defRPr sz="14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en-IN" sz="1800" dirty="0"/>
              <a:t>48: </a:t>
            </a:r>
            <a:r>
              <a:rPr lang="en-IN" sz="1800" dirty="0" err="1"/>
              <a:t>Shreyash</a:t>
            </a:r>
            <a:r>
              <a:rPr lang="en-IN" sz="1800" dirty="0"/>
              <a:t> </a:t>
            </a:r>
            <a:r>
              <a:rPr lang="en-IN" sz="1800" dirty="0" err="1"/>
              <a:t>Bhatkar</a:t>
            </a:r>
            <a:endParaRPr lang="en-IN" sz="1800" dirty="0" err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CNN</a:t>
            </a:r>
            <a:r>
              <a:rPr lang="en-GB" sz="1800" dirty="0"/>
              <a:t>(convolutional nueral network)</a:t>
            </a:r>
            <a:endParaRPr dirty="0"/>
          </a:p>
        </p:txBody>
      </p:sp>
      <p:sp>
        <p:nvSpPr>
          <p:cNvPr id="1066" name="Google Shape;1066;p44"/>
          <p:cNvSpPr txBox="1">
            <a:spLocks noGrp="1"/>
          </p:cNvSpPr>
          <p:nvPr>
            <p:ph type="subTitle" idx="1"/>
          </p:nvPr>
        </p:nvSpPr>
        <p:spPr>
          <a:xfrm>
            <a:off x="724100" y="1625075"/>
            <a:ext cx="3586307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Feature Scaling.</a:t>
            </a:r>
            <a:endParaRPr lang="en-US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Convolution operation.</a:t>
            </a:r>
            <a:endParaRPr lang="en-US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steps by which we are moving whole feature detector is called </a:t>
            </a:r>
            <a:r>
              <a:rPr lang="en-US" b="1" dirty="0">
                <a:solidFill>
                  <a:schemeClr val="dk1"/>
                </a:solidFill>
              </a:rPr>
              <a:t>stride.</a:t>
            </a:r>
            <a:endParaRPr lang="en-US" b="1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Feature detector contains tracing until feature map is obtained.</a:t>
            </a:r>
            <a:endParaRPr lang="en-US" dirty="0">
              <a:solidFill>
                <a:schemeClr val="dk1"/>
              </a:solidFill>
            </a:endParaRPr>
          </a:p>
        </p:txBody>
      </p:sp>
      <p:grpSp>
        <p:nvGrpSpPr>
          <p:cNvPr id="1067" name="Google Shape;1067;p44"/>
          <p:cNvGrpSpPr/>
          <p:nvPr/>
        </p:nvGrpSpPr>
        <p:grpSpPr>
          <a:xfrm>
            <a:off x="7481057" y="4461745"/>
            <a:ext cx="1001486" cy="107122"/>
            <a:chOff x="6308362" y="2194519"/>
            <a:chExt cx="1268185" cy="135666"/>
          </a:xfrm>
        </p:grpSpPr>
        <p:sp>
          <p:nvSpPr>
            <p:cNvPr id="1068" name="Google Shape;1068;p44"/>
            <p:cNvSpPr/>
            <p:nvPr/>
          </p:nvSpPr>
          <p:spPr>
            <a:xfrm flipH="1">
              <a:off x="7530297" y="2194519"/>
              <a:ext cx="46250" cy="135666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44"/>
            <p:cNvSpPr/>
            <p:nvPr/>
          </p:nvSpPr>
          <p:spPr>
            <a:xfrm flipH="1">
              <a:off x="7285294" y="2194519"/>
              <a:ext cx="46250" cy="135666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44"/>
            <p:cNvSpPr/>
            <p:nvPr/>
          </p:nvSpPr>
          <p:spPr>
            <a:xfrm flipH="1">
              <a:off x="7163622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44"/>
            <p:cNvSpPr/>
            <p:nvPr/>
          </p:nvSpPr>
          <p:spPr>
            <a:xfrm flipH="1">
              <a:off x="7041950" y="2194519"/>
              <a:ext cx="46250" cy="135666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44"/>
            <p:cNvSpPr/>
            <p:nvPr/>
          </p:nvSpPr>
          <p:spPr>
            <a:xfrm flipH="1">
              <a:off x="6911740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44"/>
            <p:cNvSpPr/>
            <p:nvPr/>
          </p:nvSpPr>
          <p:spPr>
            <a:xfrm flipH="1">
              <a:off x="6814735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44"/>
            <p:cNvSpPr/>
            <p:nvPr/>
          </p:nvSpPr>
          <p:spPr>
            <a:xfrm flipH="1">
              <a:off x="6421733" y="2194519"/>
              <a:ext cx="46012" cy="135666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44"/>
            <p:cNvSpPr/>
            <p:nvPr/>
          </p:nvSpPr>
          <p:spPr>
            <a:xfrm flipH="1">
              <a:off x="6652980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44"/>
            <p:cNvSpPr/>
            <p:nvPr/>
          </p:nvSpPr>
          <p:spPr>
            <a:xfrm flipH="1">
              <a:off x="6308362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7" name="Google Shape;1077;p44"/>
          <p:cNvGrpSpPr/>
          <p:nvPr/>
        </p:nvGrpSpPr>
        <p:grpSpPr>
          <a:xfrm>
            <a:off x="6860560" y="3373705"/>
            <a:ext cx="2671746" cy="927514"/>
            <a:chOff x="5693125" y="1658500"/>
            <a:chExt cx="4037700" cy="1401714"/>
          </a:xfrm>
        </p:grpSpPr>
        <p:sp>
          <p:nvSpPr>
            <p:cNvPr id="1078" name="Google Shape;1078;p44"/>
            <p:cNvSpPr/>
            <p:nvPr/>
          </p:nvSpPr>
          <p:spPr>
            <a:xfrm flipH="1">
              <a:off x="6216329" y="2179103"/>
              <a:ext cx="3514496" cy="842692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44"/>
            <p:cNvSpPr/>
            <p:nvPr/>
          </p:nvSpPr>
          <p:spPr>
            <a:xfrm flipH="1">
              <a:off x="5741263" y="1658500"/>
              <a:ext cx="3514259" cy="842692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44"/>
            <p:cNvSpPr/>
            <p:nvPr/>
          </p:nvSpPr>
          <p:spPr>
            <a:xfrm flipH="1">
              <a:off x="5693125" y="2443555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44"/>
            <p:cNvSpPr/>
            <p:nvPr/>
          </p:nvSpPr>
          <p:spPr>
            <a:xfrm flipH="1">
              <a:off x="5899460" y="1832113"/>
              <a:ext cx="3514496" cy="842692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44"/>
            <p:cNvSpPr/>
            <p:nvPr/>
          </p:nvSpPr>
          <p:spPr>
            <a:xfrm flipH="1">
              <a:off x="5851559" y="2617168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44"/>
            <p:cNvSpPr/>
            <p:nvPr/>
          </p:nvSpPr>
          <p:spPr>
            <a:xfrm flipH="1">
              <a:off x="6057895" y="2005489"/>
              <a:ext cx="3514496" cy="842692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44"/>
            <p:cNvSpPr/>
            <p:nvPr/>
          </p:nvSpPr>
          <p:spPr>
            <a:xfrm flipH="1">
              <a:off x="5989359" y="2790544"/>
              <a:ext cx="96057" cy="96294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44"/>
            <p:cNvSpPr/>
            <p:nvPr/>
          </p:nvSpPr>
          <p:spPr>
            <a:xfrm flipH="1">
              <a:off x="6168665" y="2964158"/>
              <a:ext cx="95820" cy="96057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86" name="Google Shape;1086;p44"/>
          <p:cNvGrpSpPr/>
          <p:nvPr/>
        </p:nvGrpSpPr>
        <p:grpSpPr>
          <a:xfrm>
            <a:off x="7737998" y="539512"/>
            <a:ext cx="734710" cy="81702"/>
            <a:chOff x="7435722" y="539507"/>
            <a:chExt cx="1036701" cy="115268"/>
          </a:xfrm>
        </p:grpSpPr>
        <p:sp>
          <p:nvSpPr>
            <p:cNvPr id="1087" name="Google Shape;1087;p44"/>
            <p:cNvSpPr/>
            <p:nvPr/>
          </p:nvSpPr>
          <p:spPr>
            <a:xfrm flipH="1">
              <a:off x="8376365" y="549231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44"/>
            <p:cNvSpPr/>
            <p:nvPr/>
          </p:nvSpPr>
          <p:spPr>
            <a:xfrm flipH="1">
              <a:off x="8178797" y="539507"/>
              <a:ext cx="115031" cy="115268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44"/>
            <p:cNvSpPr/>
            <p:nvPr/>
          </p:nvSpPr>
          <p:spPr>
            <a:xfrm flipH="1">
              <a:off x="8000203" y="549231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44"/>
            <p:cNvSpPr/>
            <p:nvPr/>
          </p:nvSpPr>
          <p:spPr>
            <a:xfrm flipH="1">
              <a:off x="7812121" y="549231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44"/>
            <p:cNvSpPr/>
            <p:nvPr/>
          </p:nvSpPr>
          <p:spPr>
            <a:xfrm flipH="1">
              <a:off x="7623803" y="549231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44"/>
            <p:cNvSpPr/>
            <p:nvPr/>
          </p:nvSpPr>
          <p:spPr>
            <a:xfrm flipH="1">
              <a:off x="7435722" y="549231"/>
              <a:ext cx="96294" cy="96057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0" name="Picture 29" descr="Convolution Neural Networks (CNN) | by Rathna S | Medium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73" y="1428382"/>
            <a:ext cx="3864407" cy="257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CNN</a:t>
            </a:r>
            <a:r>
              <a:rPr lang="en-GB" sz="1800" dirty="0"/>
              <a:t>(convolutional nueral network)</a:t>
            </a:r>
            <a:endParaRPr dirty="0"/>
          </a:p>
        </p:txBody>
      </p:sp>
      <p:sp>
        <p:nvSpPr>
          <p:cNvPr id="1066" name="Google Shape;1066;p44"/>
          <p:cNvSpPr txBox="1">
            <a:spLocks noGrp="1"/>
          </p:cNvSpPr>
          <p:nvPr>
            <p:ph type="subTitle" idx="1"/>
          </p:nvPr>
        </p:nvSpPr>
        <p:spPr>
          <a:xfrm>
            <a:off x="724100" y="1625075"/>
            <a:ext cx="3586307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</a:rPr>
              <a:t>Feature map contains important information to be extracted from an image. The exact location of a feature in the image is identified.</a:t>
            </a:r>
            <a:endParaRPr lang="en-US" kern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sym typeface="Nunito"/>
              </a:rPr>
              <a:t>RELU activation map is used to introduce non-linearity in operation.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Pooling helps in position invariant object detection. </a:t>
            </a:r>
            <a:endParaRPr lang="en-US" sz="1400" kern="0" dirty="0">
              <a:solidFill>
                <a:schemeClr val="tx1"/>
              </a:solidFill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grpSp>
        <p:nvGrpSpPr>
          <p:cNvPr id="1067" name="Google Shape;1067;p44"/>
          <p:cNvGrpSpPr/>
          <p:nvPr/>
        </p:nvGrpSpPr>
        <p:grpSpPr>
          <a:xfrm>
            <a:off x="7481057" y="4461745"/>
            <a:ext cx="1001486" cy="107122"/>
            <a:chOff x="6308362" y="2194519"/>
            <a:chExt cx="1268185" cy="135666"/>
          </a:xfrm>
        </p:grpSpPr>
        <p:sp>
          <p:nvSpPr>
            <p:cNvPr id="1068" name="Google Shape;1068;p44"/>
            <p:cNvSpPr/>
            <p:nvPr/>
          </p:nvSpPr>
          <p:spPr>
            <a:xfrm flipH="1">
              <a:off x="7530297" y="2194519"/>
              <a:ext cx="46250" cy="135666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44"/>
            <p:cNvSpPr/>
            <p:nvPr/>
          </p:nvSpPr>
          <p:spPr>
            <a:xfrm flipH="1">
              <a:off x="7285294" y="2194519"/>
              <a:ext cx="46250" cy="135666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44"/>
            <p:cNvSpPr/>
            <p:nvPr/>
          </p:nvSpPr>
          <p:spPr>
            <a:xfrm flipH="1">
              <a:off x="7163622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44"/>
            <p:cNvSpPr/>
            <p:nvPr/>
          </p:nvSpPr>
          <p:spPr>
            <a:xfrm flipH="1">
              <a:off x="7041950" y="2194519"/>
              <a:ext cx="46250" cy="135666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44"/>
            <p:cNvSpPr/>
            <p:nvPr/>
          </p:nvSpPr>
          <p:spPr>
            <a:xfrm flipH="1">
              <a:off x="6911740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44"/>
            <p:cNvSpPr/>
            <p:nvPr/>
          </p:nvSpPr>
          <p:spPr>
            <a:xfrm flipH="1">
              <a:off x="6814735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44"/>
            <p:cNvSpPr/>
            <p:nvPr/>
          </p:nvSpPr>
          <p:spPr>
            <a:xfrm flipH="1">
              <a:off x="6421733" y="2194519"/>
              <a:ext cx="46012" cy="135666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44"/>
            <p:cNvSpPr/>
            <p:nvPr/>
          </p:nvSpPr>
          <p:spPr>
            <a:xfrm flipH="1">
              <a:off x="6652980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44"/>
            <p:cNvSpPr/>
            <p:nvPr/>
          </p:nvSpPr>
          <p:spPr>
            <a:xfrm flipH="1">
              <a:off x="6308362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7" name="Google Shape;1077;p44"/>
          <p:cNvGrpSpPr/>
          <p:nvPr/>
        </p:nvGrpSpPr>
        <p:grpSpPr>
          <a:xfrm>
            <a:off x="6860560" y="3373705"/>
            <a:ext cx="2671746" cy="927514"/>
            <a:chOff x="5693125" y="1658500"/>
            <a:chExt cx="4037700" cy="1401714"/>
          </a:xfrm>
        </p:grpSpPr>
        <p:sp>
          <p:nvSpPr>
            <p:cNvPr id="1078" name="Google Shape;1078;p44"/>
            <p:cNvSpPr/>
            <p:nvPr/>
          </p:nvSpPr>
          <p:spPr>
            <a:xfrm flipH="1">
              <a:off x="6216329" y="2179103"/>
              <a:ext cx="3514496" cy="842692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44"/>
            <p:cNvSpPr/>
            <p:nvPr/>
          </p:nvSpPr>
          <p:spPr>
            <a:xfrm flipH="1">
              <a:off x="5741263" y="1658500"/>
              <a:ext cx="3514259" cy="842692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44"/>
            <p:cNvSpPr/>
            <p:nvPr/>
          </p:nvSpPr>
          <p:spPr>
            <a:xfrm flipH="1">
              <a:off x="5693125" y="2443555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44"/>
            <p:cNvSpPr/>
            <p:nvPr/>
          </p:nvSpPr>
          <p:spPr>
            <a:xfrm flipH="1">
              <a:off x="5899460" y="1832113"/>
              <a:ext cx="3514496" cy="842692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44"/>
            <p:cNvSpPr/>
            <p:nvPr/>
          </p:nvSpPr>
          <p:spPr>
            <a:xfrm flipH="1">
              <a:off x="5851559" y="2617168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44"/>
            <p:cNvSpPr/>
            <p:nvPr/>
          </p:nvSpPr>
          <p:spPr>
            <a:xfrm flipH="1">
              <a:off x="6057895" y="2005489"/>
              <a:ext cx="3514496" cy="842692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44"/>
            <p:cNvSpPr/>
            <p:nvPr/>
          </p:nvSpPr>
          <p:spPr>
            <a:xfrm flipH="1">
              <a:off x="5989359" y="2790544"/>
              <a:ext cx="96057" cy="96294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44"/>
            <p:cNvSpPr/>
            <p:nvPr/>
          </p:nvSpPr>
          <p:spPr>
            <a:xfrm flipH="1">
              <a:off x="6168665" y="2964158"/>
              <a:ext cx="95820" cy="96057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86" name="Google Shape;1086;p44"/>
          <p:cNvGrpSpPr/>
          <p:nvPr/>
        </p:nvGrpSpPr>
        <p:grpSpPr>
          <a:xfrm>
            <a:off x="7737998" y="539512"/>
            <a:ext cx="734710" cy="81702"/>
            <a:chOff x="7435722" y="539507"/>
            <a:chExt cx="1036701" cy="115268"/>
          </a:xfrm>
        </p:grpSpPr>
        <p:sp>
          <p:nvSpPr>
            <p:cNvPr id="1087" name="Google Shape;1087;p44"/>
            <p:cNvSpPr/>
            <p:nvPr/>
          </p:nvSpPr>
          <p:spPr>
            <a:xfrm flipH="1">
              <a:off x="8376365" y="549231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44"/>
            <p:cNvSpPr/>
            <p:nvPr/>
          </p:nvSpPr>
          <p:spPr>
            <a:xfrm flipH="1">
              <a:off x="8178797" y="539507"/>
              <a:ext cx="115031" cy="115268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44"/>
            <p:cNvSpPr/>
            <p:nvPr/>
          </p:nvSpPr>
          <p:spPr>
            <a:xfrm flipH="1">
              <a:off x="8000203" y="549231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44"/>
            <p:cNvSpPr/>
            <p:nvPr/>
          </p:nvSpPr>
          <p:spPr>
            <a:xfrm flipH="1">
              <a:off x="7812121" y="549231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44"/>
            <p:cNvSpPr/>
            <p:nvPr/>
          </p:nvSpPr>
          <p:spPr>
            <a:xfrm flipH="1">
              <a:off x="7623803" y="549231"/>
              <a:ext cx="96057" cy="9605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44"/>
            <p:cNvSpPr/>
            <p:nvPr/>
          </p:nvSpPr>
          <p:spPr>
            <a:xfrm flipH="1">
              <a:off x="7435722" y="549231"/>
              <a:ext cx="96294" cy="96057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" name="Picture 30" descr="Convolution neural network(cnn very basic) | Data Science and Machine  Learning | Kaggl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03" y="1821583"/>
            <a:ext cx="3417836" cy="192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41"/>
          <p:cNvGrpSpPr/>
          <p:nvPr/>
        </p:nvGrpSpPr>
        <p:grpSpPr>
          <a:xfrm>
            <a:off x="713242" y="1350065"/>
            <a:ext cx="823848" cy="98556"/>
            <a:chOff x="656432" y="1229355"/>
            <a:chExt cx="1099051" cy="159993"/>
          </a:xfrm>
        </p:grpSpPr>
        <p:sp>
          <p:nvSpPr>
            <p:cNvPr id="976" name="Google Shape;976;p41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88" name="Google Shape;988;p41"/>
          <p:cNvGrpSpPr/>
          <p:nvPr/>
        </p:nvGrpSpPr>
        <p:grpSpPr>
          <a:xfrm>
            <a:off x="-793250" y="498431"/>
            <a:ext cx="5470820" cy="471772"/>
            <a:chOff x="-793250" y="498431"/>
            <a:chExt cx="5470820" cy="471772"/>
          </a:xfrm>
        </p:grpSpPr>
        <p:sp>
          <p:nvSpPr>
            <p:cNvPr id="989" name="Google Shape;989;p41"/>
            <p:cNvSpPr/>
            <p:nvPr/>
          </p:nvSpPr>
          <p:spPr>
            <a:xfrm>
              <a:off x="-793250" y="539498"/>
              <a:ext cx="5438426" cy="430705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4595447" y="498431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1" name="Google Shape;991;p41"/>
          <p:cNvGrpSpPr/>
          <p:nvPr/>
        </p:nvGrpSpPr>
        <p:grpSpPr>
          <a:xfrm>
            <a:off x="-664689" y="760856"/>
            <a:ext cx="5889584" cy="367313"/>
            <a:chOff x="-664689" y="760856"/>
            <a:chExt cx="5889584" cy="367313"/>
          </a:xfrm>
        </p:grpSpPr>
        <p:sp>
          <p:nvSpPr>
            <p:cNvPr id="992" name="Google Shape;992;p41"/>
            <p:cNvSpPr/>
            <p:nvPr/>
          </p:nvSpPr>
          <p:spPr>
            <a:xfrm>
              <a:off x="-664689" y="795812"/>
              <a:ext cx="5840326" cy="332356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5142772" y="760856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4" name="Google Shape;994;p41"/>
          <p:cNvSpPr txBox="1">
            <a:spLocks noGrp="1"/>
          </p:cNvSpPr>
          <p:nvPr>
            <p:ph type="title"/>
          </p:nvPr>
        </p:nvSpPr>
        <p:spPr>
          <a:xfrm>
            <a:off x="203712" y="280391"/>
            <a:ext cx="2194944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</a:t>
            </a: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69" y="961990"/>
            <a:ext cx="2110751" cy="280848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72565" y="4016717"/>
            <a:ext cx="3501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t>One-Dimensional Convolutional Neural Network Land-Cover Classification of Multi-Seasonal Hyperspectral Imagery in the San Francisco Bay Area, California -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graphicFrame>
        <p:nvGraphicFramePr>
          <p:cNvPr id="27" name="Google Shape;435;p50"/>
          <p:cNvGraphicFramePr/>
          <p:nvPr/>
        </p:nvGraphicFramePr>
        <p:xfrm>
          <a:off x="299031" y="1958907"/>
          <a:ext cx="3814110" cy="197774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07055"/>
                <a:gridCol w="1907055"/>
              </a:tblGrid>
              <a:tr h="5065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swald" panose="00000500000000000000" pitchFamily="2" charset="0"/>
                          <a:ea typeface="Nunito"/>
                          <a:cs typeface="Nunito"/>
                          <a:sym typeface="Nunito"/>
                        </a:rPr>
                        <a:t>ALOGORITHM</a:t>
                      </a:r>
                      <a:endParaRPr sz="1800" dirty="0">
                        <a:solidFill>
                          <a:srgbClr val="FFFFFF"/>
                        </a:solidFill>
                        <a:latin typeface="Oswald" panose="00000500000000000000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84923" marR="84923" marT="84923" marB="8492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lt2"/>
                          </a:solidFill>
                          <a:latin typeface="Oswald" panose="00000500000000000000"/>
                          <a:ea typeface="Oswald" panose="00000500000000000000"/>
                          <a:cs typeface="Oswald" panose="00000500000000000000"/>
                          <a:sym typeface="Oswald" panose="00000500000000000000"/>
                        </a:rPr>
                        <a:t>ACCURACY (IN %)</a:t>
                      </a:r>
                      <a:endParaRPr sz="1800" dirty="0">
                        <a:solidFill>
                          <a:schemeClr val="lt2"/>
                        </a:solidFill>
                        <a:latin typeface="Oswald" panose="00000500000000000000"/>
                        <a:ea typeface="Oswald" panose="00000500000000000000"/>
                        <a:cs typeface="Oswald" panose="00000500000000000000"/>
                        <a:sym typeface="Oswald" panose="00000500000000000000"/>
                      </a:endParaRPr>
                    </a:p>
                  </a:txBody>
                  <a:tcPr marL="84923" marR="84923" marT="84923" marB="84923" anchor="ctr">
                    <a:lnL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80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2"/>
                          </a:solidFill>
                          <a:latin typeface="Nunito" pitchFamily="2" charset="0"/>
                          <a:ea typeface="Oswald" panose="00000500000000000000"/>
                          <a:cs typeface="Oswald" panose="00000500000000000000"/>
                          <a:sym typeface="Oswald" panose="00000500000000000000"/>
                        </a:rPr>
                        <a:t>CNN</a:t>
                      </a:r>
                      <a:endParaRPr sz="1800" b="1" dirty="0">
                        <a:solidFill>
                          <a:schemeClr val="bg2"/>
                        </a:solidFill>
                        <a:latin typeface="Nunito" pitchFamily="2" charset="0"/>
                        <a:ea typeface="Oswald" panose="00000500000000000000"/>
                        <a:cs typeface="Oswald" panose="00000500000000000000"/>
                        <a:sym typeface="Oswald" panose="00000500000000000000"/>
                      </a:endParaRPr>
                    </a:p>
                  </a:txBody>
                  <a:tcPr marL="84923" marR="84923" marT="84923" marB="84923" anchor="ctr">
                    <a:lnL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94</a:t>
                      </a:r>
                      <a:endParaRPr sz="1500" dirty="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84923" marR="84923" marT="84923" marB="84923" anchor="ctr">
                    <a:lnL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65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2"/>
                          </a:solidFill>
                          <a:latin typeface="Nunito" pitchFamily="2" charset="0"/>
                          <a:ea typeface="Oswald" panose="00000500000000000000"/>
                          <a:cs typeface="Oswald" panose="00000500000000000000"/>
                          <a:sym typeface="Oswald" panose="00000500000000000000"/>
                        </a:rPr>
                        <a:t>SVM</a:t>
                      </a:r>
                      <a:endParaRPr sz="1800" b="1" dirty="0">
                        <a:solidFill>
                          <a:schemeClr val="bg2"/>
                        </a:solidFill>
                        <a:latin typeface="Nunito" pitchFamily="2" charset="0"/>
                        <a:ea typeface="Oswald" panose="00000500000000000000"/>
                        <a:cs typeface="Oswald" panose="00000500000000000000"/>
                        <a:sym typeface="Oswald" panose="00000500000000000000"/>
                      </a:endParaRPr>
                    </a:p>
                  </a:txBody>
                  <a:tcPr marL="84923" marR="84923" marT="84923" marB="84923" anchor="ctr">
                    <a:lnL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82.33</a:t>
                      </a:r>
                      <a:endParaRPr sz="1500" dirty="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84923" marR="84923" marT="84923" marB="84923" anchor="ctr">
                    <a:lnL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65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2"/>
                          </a:solidFill>
                          <a:latin typeface="Nunito" pitchFamily="2" charset="0"/>
                          <a:ea typeface="Oswald" panose="00000500000000000000"/>
                          <a:cs typeface="Oswald" panose="00000500000000000000"/>
                          <a:sym typeface="Oswald" panose="00000500000000000000"/>
                        </a:rPr>
                        <a:t>Random Forest</a:t>
                      </a:r>
                      <a:endParaRPr sz="1800" b="1" dirty="0">
                        <a:solidFill>
                          <a:schemeClr val="bg2"/>
                        </a:solidFill>
                        <a:latin typeface="Nunito" pitchFamily="2" charset="0"/>
                        <a:ea typeface="Oswald" panose="00000500000000000000"/>
                        <a:cs typeface="Oswald" panose="00000500000000000000"/>
                        <a:sym typeface="Oswald" panose="00000500000000000000"/>
                      </a:endParaRPr>
                    </a:p>
                  </a:txBody>
                  <a:tcPr marL="84923" marR="84923" marT="84923" marB="84923" anchor="ctr">
                    <a:lnL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74.88</a:t>
                      </a:r>
                      <a:endParaRPr sz="1500" dirty="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84923" marR="84923" marT="84923" marB="84923" anchor="ctr">
                    <a:lnL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EF8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TRIAL TIMELINE</a:t>
            </a:r>
            <a:endParaRPr dirty="0"/>
          </a:p>
        </p:txBody>
      </p:sp>
      <p:grpSp>
        <p:nvGrpSpPr>
          <p:cNvPr id="40" name="Google Shape;1437;p80"/>
          <p:cNvGrpSpPr/>
          <p:nvPr/>
        </p:nvGrpSpPr>
        <p:grpSpPr>
          <a:xfrm>
            <a:off x="3096571" y="1503733"/>
            <a:ext cx="2956350" cy="2525309"/>
            <a:chOff x="3096571" y="1427533"/>
            <a:chExt cx="2956350" cy="2525309"/>
          </a:xfrm>
        </p:grpSpPr>
        <p:grpSp>
          <p:nvGrpSpPr>
            <p:cNvPr id="41" name="Google Shape;1438;p80"/>
            <p:cNvGrpSpPr/>
            <p:nvPr/>
          </p:nvGrpSpPr>
          <p:grpSpPr>
            <a:xfrm>
              <a:off x="3185647" y="1427533"/>
              <a:ext cx="2772694" cy="2525309"/>
              <a:chOff x="4204684" y="2104422"/>
              <a:chExt cx="699822" cy="637382"/>
            </a:xfrm>
          </p:grpSpPr>
          <p:grpSp>
            <p:nvGrpSpPr>
              <p:cNvPr id="46" name="Google Shape;1439;p80"/>
              <p:cNvGrpSpPr/>
              <p:nvPr/>
            </p:nvGrpSpPr>
            <p:grpSpPr>
              <a:xfrm>
                <a:off x="4204684" y="2430067"/>
                <a:ext cx="342957" cy="311738"/>
                <a:chOff x="4204684" y="2430067"/>
                <a:chExt cx="342957" cy="311738"/>
              </a:xfrm>
            </p:grpSpPr>
            <p:sp>
              <p:nvSpPr>
                <p:cNvPr id="56" name="Google Shape;1440;p80"/>
                <p:cNvSpPr/>
                <p:nvPr/>
              </p:nvSpPr>
              <p:spPr>
                <a:xfrm>
                  <a:off x="4235882" y="2430067"/>
                  <a:ext cx="311759" cy="311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4" h="8384" extrusionOk="0">
                      <a:moveTo>
                        <a:pt x="1" y="0"/>
                      </a:moveTo>
                      <a:cubicBezTo>
                        <a:pt x="23" y="1056"/>
                        <a:pt x="239" y="2096"/>
                        <a:pt x="641" y="3073"/>
                      </a:cubicBezTo>
                      <a:cubicBezTo>
                        <a:pt x="676" y="3072"/>
                        <a:pt x="710" y="3070"/>
                        <a:pt x="745" y="3070"/>
                      </a:cubicBezTo>
                      <a:cubicBezTo>
                        <a:pt x="1419" y="3070"/>
                        <a:pt x="2047" y="3416"/>
                        <a:pt x="2406" y="3988"/>
                      </a:cubicBezTo>
                      <a:cubicBezTo>
                        <a:pt x="2766" y="4558"/>
                        <a:pt x="2808" y="5272"/>
                        <a:pt x="2516" y="5880"/>
                      </a:cubicBezTo>
                      <a:cubicBezTo>
                        <a:pt x="4076" y="7440"/>
                        <a:pt x="6179" y="8337"/>
                        <a:pt x="8384" y="8383"/>
                      </a:cubicBezTo>
                      <a:lnTo>
                        <a:pt x="8384" y="3190"/>
                      </a:lnTo>
                      <a:cubicBezTo>
                        <a:pt x="6664" y="3094"/>
                        <a:pt x="5290" y="1720"/>
                        <a:pt x="51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7" name="Google Shape;1441;p80"/>
                <p:cNvSpPr/>
                <p:nvPr/>
              </p:nvSpPr>
              <p:spPr>
                <a:xfrm>
                  <a:off x="4204684" y="2558309"/>
                  <a:ext cx="117839" cy="117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3168" extrusionOk="0">
                      <a:moveTo>
                        <a:pt x="1584" y="0"/>
                      </a:moveTo>
                      <a:cubicBezTo>
                        <a:pt x="710" y="0"/>
                        <a:pt x="1" y="710"/>
                        <a:pt x="1" y="1584"/>
                      </a:cubicBezTo>
                      <a:cubicBezTo>
                        <a:pt x="1" y="2459"/>
                        <a:pt x="710" y="3168"/>
                        <a:pt x="1584" y="3168"/>
                      </a:cubicBezTo>
                      <a:cubicBezTo>
                        <a:pt x="2459" y="3168"/>
                        <a:pt x="3168" y="2459"/>
                        <a:pt x="3168" y="1584"/>
                      </a:cubicBezTo>
                      <a:cubicBezTo>
                        <a:pt x="3168" y="710"/>
                        <a:pt x="2459" y="0"/>
                        <a:pt x="1584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7" name="Google Shape;1442;p80"/>
              <p:cNvGrpSpPr/>
              <p:nvPr/>
            </p:nvGrpSpPr>
            <p:grpSpPr>
              <a:xfrm>
                <a:off x="4561586" y="2430067"/>
                <a:ext cx="342920" cy="311738"/>
                <a:chOff x="4561586" y="2430067"/>
                <a:chExt cx="342920" cy="311738"/>
              </a:xfrm>
            </p:grpSpPr>
            <p:sp>
              <p:nvSpPr>
                <p:cNvPr id="54" name="Google Shape;1443;p80"/>
                <p:cNvSpPr/>
                <p:nvPr/>
              </p:nvSpPr>
              <p:spPr>
                <a:xfrm>
                  <a:off x="4561586" y="2430067"/>
                  <a:ext cx="311759" cy="311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4" h="8384" extrusionOk="0">
                      <a:moveTo>
                        <a:pt x="3189" y="0"/>
                      </a:moveTo>
                      <a:cubicBezTo>
                        <a:pt x="3093" y="1720"/>
                        <a:pt x="1721" y="3092"/>
                        <a:pt x="1" y="3190"/>
                      </a:cubicBezTo>
                      <a:lnTo>
                        <a:pt x="1" y="8383"/>
                      </a:lnTo>
                      <a:cubicBezTo>
                        <a:pt x="2206" y="8337"/>
                        <a:pt x="4309" y="7440"/>
                        <a:pt x="5868" y="5880"/>
                      </a:cubicBezTo>
                      <a:cubicBezTo>
                        <a:pt x="5577" y="5272"/>
                        <a:pt x="5618" y="4558"/>
                        <a:pt x="5979" y="3986"/>
                      </a:cubicBezTo>
                      <a:cubicBezTo>
                        <a:pt x="6337" y="3416"/>
                        <a:pt x="6965" y="3070"/>
                        <a:pt x="7639" y="3070"/>
                      </a:cubicBezTo>
                      <a:cubicBezTo>
                        <a:pt x="7675" y="3070"/>
                        <a:pt x="7710" y="3070"/>
                        <a:pt x="7743" y="3073"/>
                      </a:cubicBezTo>
                      <a:cubicBezTo>
                        <a:pt x="8145" y="2096"/>
                        <a:pt x="8362" y="1056"/>
                        <a:pt x="8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" name="Google Shape;1444;p80"/>
                <p:cNvSpPr/>
                <p:nvPr/>
              </p:nvSpPr>
              <p:spPr>
                <a:xfrm>
                  <a:off x="4786741" y="2558309"/>
                  <a:ext cx="117765" cy="117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7" h="3168" extrusionOk="0">
                      <a:moveTo>
                        <a:pt x="1583" y="0"/>
                      </a:moveTo>
                      <a:cubicBezTo>
                        <a:pt x="708" y="0"/>
                        <a:pt x="1" y="710"/>
                        <a:pt x="1" y="1584"/>
                      </a:cubicBezTo>
                      <a:cubicBezTo>
                        <a:pt x="1" y="2459"/>
                        <a:pt x="708" y="3168"/>
                        <a:pt x="1583" y="3168"/>
                      </a:cubicBezTo>
                      <a:cubicBezTo>
                        <a:pt x="2457" y="3168"/>
                        <a:pt x="3166" y="2459"/>
                        <a:pt x="3166" y="1584"/>
                      </a:cubicBezTo>
                      <a:cubicBezTo>
                        <a:pt x="3166" y="710"/>
                        <a:pt x="2457" y="0"/>
                        <a:pt x="15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8" name="Google Shape;1445;p80"/>
              <p:cNvGrpSpPr/>
              <p:nvPr/>
            </p:nvGrpSpPr>
            <p:grpSpPr>
              <a:xfrm>
                <a:off x="4561586" y="2104422"/>
                <a:ext cx="342920" cy="311738"/>
                <a:chOff x="4561586" y="2104422"/>
                <a:chExt cx="342920" cy="311738"/>
              </a:xfrm>
            </p:grpSpPr>
            <p:sp>
              <p:nvSpPr>
                <p:cNvPr id="52" name="Google Shape;1446;p80"/>
                <p:cNvSpPr/>
                <p:nvPr/>
              </p:nvSpPr>
              <p:spPr>
                <a:xfrm>
                  <a:off x="4561586" y="2104422"/>
                  <a:ext cx="311722" cy="311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8384" extrusionOk="0">
                      <a:moveTo>
                        <a:pt x="1" y="1"/>
                      </a:moveTo>
                      <a:lnTo>
                        <a:pt x="1" y="5194"/>
                      </a:lnTo>
                      <a:cubicBezTo>
                        <a:pt x="1721" y="5290"/>
                        <a:pt x="3093" y="6662"/>
                        <a:pt x="3189" y="8384"/>
                      </a:cubicBezTo>
                      <a:lnTo>
                        <a:pt x="8382" y="8384"/>
                      </a:lnTo>
                      <a:cubicBezTo>
                        <a:pt x="8362" y="7328"/>
                        <a:pt x="8144" y="6286"/>
                        <a:pt x="7742" y="5311"/>
                      </a:cubicBezTo>
                      <a:cubicBezTo>
                        <a:pt x="7708" y="5312"/>
                        <a:pt x="7673" y="5314"/>
                        <a:pt x="7638" y="5314"/>
                      </a:cubicBezTo>
                      <a:cubicBezTo>
                        <a:pt x="6964" y="5312"/>
                        <a:pt x="6336" y="4966"/>
                        <a:pt x="5977" y="4396"/>
                      </a:cubicBezTo>
                      <a:cubicBezTo>
                        <a:pt x="5618" y="3825"/>
                        <a:pt x="5577" y="3110"/>
                        <a:pt x="5867" y="2502"/>
                      </a:cubicBezTo>
                      <a:cubicBezTo>
                        <a:pt x="4309" y="942"/>
                        <a:pt x="2206" y="4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3" name="Google Shape;1447;p80"/>
                <p:cNvSpPr/>
                <p:nvPr/>
              </p:nvSpPr>
              <p:spPr>
                <a:xfrm>
                  <a:off x="4786741" y="2170087"/>
                  <a:ext cx="117765" cy="117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7" h="3167" extrusionOk="0">
                      <a:moveTo>
                        <a:pt x="1583" y="1"/>
                      </a:moveTo>
                      <a:cubicBezTo>
                        <a:pt x="708" y="1"/>
                        <a:pt x="1" y="709"/>
                        <a:pt x="1" y="1583"/>
                      </a:cubicBezTo>
                      <a:cubicBezTo>
                        <a:pt x="1" y="2457"/>
                        <a:pt x="708" y="3167"/>
                        <a:pt x="1583" y="3167"/>
                      </a:cubicBezTo>
                      <a:cubicBezTo>
                        <a:pt x="2457" y="3167"/>
                        <a:pt x="3166" y="2457"/>
                        <a:pt x="3166" y="1583"/>
                      </a:cubicBezTo>
                      <a:cubicBezTo>
                        <a:pt x="3166" y="709"/>
                        <a:pt x="2457" y="1"/>
                        <a:pt x="15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9" name="Google Shape;1448;p80"/>
              <p:cNvGrpSpPr/>
              <p:nvPr/>
            </p:nvGrpSpPr>
            <p:grpSpPr>
              <a:xfrm>
                <a:off x="4204684" y="2104422"/>
                <a:ext cx="342957" cy="311664"/>
                <a:chOff x="4204684" y="2104422"/>
                <a:chExt cx="342957" cy="311664"/>
              </a:xfrm>
            </p:grpSpPr>
            <p:sp>
              <p:nvSpPr>
                <p:cNvPr id="50" name="Google Shape;1449;p80"/>
                <p:cNvSpPr/>
                <p:nvPr/>
              </p:nvSpPr>
              <p:spPr>
                <a:xfrm>
                  <a:off x="4235882" y="2104422"/>
                  <a:ext cx="311759" cy="311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4" h="8382" extrusionOk="0">
                      <a:moveTo>
                        <a:pt x="8384" y="1"/>
                      </a:moveTo>
                      <a:cubicBezTo>
                        <a:pt x="6179" y="45"/>
                        <a:pt x="4076" y="942"/>
                        <a:pt x="2516" y="2502"/>
                      </a:cubicBezTo>
                      <a:cubicBezTo>
                        <a:pt x="2808" y="3110"/>
                        <a:pt x="2766" y="3825"/>
                        <a:pt x="2406" y="4396"/>
                      </a:cubicBezTo>
                      <a:cubicBezTo>
                        <a:pt x="2047" y="4966"/>
                        <a:pt x="1419" y="5312"/>
                        <a:pt x="745" y="5312"/>
                      </a:cubicBezTo>
                      <a:cubicBezTo>
                        <a:pt x="710" y="5312"/>
                        <a:pt x="675" y="5312"/>
                        <a:pt x="641" y="5311"/>
                      </a:cubicBezTo>
                      <a:cubicBezTo>
                        <a:pt x="239" y="6286"/>
                        <a:pt x="23" y="7327"/>
                        <a:pt x="1" y="8382"/>
                      </a:cubicBezTo>
                      <a:lnTo>
                        <a:pt x="5194" y="8382"/>
                      </a:lnTo>
                      <a:cubicBezTo>
                        <a:pt x="5290" y="6662"/>
                        <a:pt x="6664" y="5290"/>
                        <a:pt x="8384" y="5194"/>
                      </a:cubicBezTo>
                      <a:lnTo>
                        <a:pt x="83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1" name="Google Shape;1450;p80"/>
                <p:cNvSpPr/>
                <p:nvPr/>
              </p:nvSpPr>
              <p:spPr>
                <a:xfrm>
                  <a:off x="4204684" y="2170087"/>
                  <a:ext cx="117839" cy="117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3167" extrusionOk="0">
                      <a:moveTo>
                        <a:pt x="1584" y="1"/>
                      </a:moveTo>
                      <a:cubicBezTo>
                        <a:pt x="710" y="1"/>
                        <a:pt x="1" y="709"/>
                        <a:pt x="1" y="1583"/>
                      </a:cubicBezTo>
                      <a:cubicBezTo>
                        <a:pt x="1" y="2457"/>
                        <a:pt x="710" y="3167"/>
                        <a:pt x="1584" y="3167"/>
                      </a:cubicBezTo>
                      <a:cubicBezTo>
                        <a:pt x="2459" y="3167"/>
                        <a:pt x="3168" y="2457"/>
                        <a:pt x="3168" y="1583"/>
                      </a:cubicBezTo>
                      <a:cubicBezTo>
                        <a:pt x="3168" y="709"/>
                        <a:pt x="2459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42" name="Google Shape;1451;p80"/>
            <p:cNvSpPr/>
            <p:nvPr/>
          </p:nvSpPr>
          <p:spPr>
            <a:xfrm rot="3600941">
              <a:off x="5812720" y="1699120"/>
              <a:ext cx="213701" cy="18467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452;p80"/>
            <p:cNvSpPr/>
            <p:nvPr/>
          </p:nvSpPr>
          <p:spPr>
            <a:xfrm rot="-3600941" flipH="1">
              <a:off x="3123070" y="1699120"/>
              <a:ext cx="213701" cy="184677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453;p80"/>
            <p:cNvSpPr/>
            <p:nvPr/>
          </p:nvSpPr>
          <p:spPr>
            <a:xfrm rot="7199059" flipH="1">
              <a:off x="5812720" y="3496477"/>
              <a:ext cx="213701" cy="184677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454;p80"/>
            <p:cNvSpPr/>
            <p:nvPr/>
          </p:nvSpPr>
          <p:spPr>
            <a:xfrm rot="-7199059">
              <a:off x="3123070" y="3496477"/>
              <a:ext cx="213701" cy="184677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" name="Google Shape;1455;p80"/>
          <p:cNvSpPr txBox="1"/>
          <p:nvPr/>
        </p:nvSpPr>
        <p:spPr>
          <a:xfrm>
            <a:off x="1229061" y="3576049"/>
            <a:ext cx="1744019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/>
            <a:r>
              <a:rPr lang="en-IN" sz="1800" dirty="0">
                <a:solidFill>
                  <a:schemeClr val="bg2"/>
                </a:solidFill>
              </a:rPr>
              <a:t>Challenges</a:t>
            </a:r>
            <a:endParaRPr lang="en-IN" sz="1800" dirty="0">
              <a:solidFill>
                <a:schemeClr val="bg2"/>
              </a:solidFill>
            </a:endParaRPr>
          </a:p>
        </p:txBody>
      </p:sp>
      <p:sp>
        <p:nvSpPr>
          <p:cNvPr id="59" name="Google Shape;1456;p80"/>
          <p:cNvSpPr txBox="1"/>
          <p:nvPr/>
        </p:nvSpPr>
        <p:spPr>
          <a:xfrm>
            <a:off x="-76120" y="3836581"/>
            <a:ext cx="3035914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r">
              <a:spcAft>
                <a:spcPts val="1600"/>
              </a:spcAft>
              <a:buNone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 pitchFamily="2" charset="0"/>
                <a:ea typeface="SimSun" panose="02010600030101010101" pitchFamily="2" charset="-122"/>
                <a:sym typeface="Lato" panose="020F0502020204030203"/>
              </a:rPr>
              <a:t>	It is difficult to classify the objects in image depending only on pixel band values.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indent="0" algn="r">
              <a:spcAft>
                <a:spcPts val="1600"/>
              </a:spcAft>
              <a:buFont typeface="Nunito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Google Shape;1457;p80"/>
          <p:cNvSpPr txBox="1"/>
          <p:nvPr/>
        </p:nvSpPr>
        <p:spPr>
          <a:xfrm>
            <a:off x="6013619" y="1503721"/>
            <a:ext cx="113122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800" dirty="0">
                <a:solidFill>
                  <a:schemeClr val="bg2"/>
                </a:solidFill>
              </a:rPr>
              <a:t>CNN</a:t>
            </a:r>
            <a:endParaRPr lang="en-IN" sz="1800" dirty="0">
              <a:solidFill>
                <a:schemeClr val="bg2"/>
              </a:solidFill>
            </a:endParaRPr>
          </a:p>
        </p:txBody>
      </p:sp>
      <p:sp>
        <p:nvSpPr>
          <p:cNvPr id="61" name="Google Shape;1458;p80"/>
          <p:cNvSpPr txBox="1"/>
          <p:nvPr/>
        </p:nvSpPr>
        <p:spPr>
          <a:xfrm>
            <a:off x="5999904" y="1753475"/>
            <a:ext cx="317796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  <a:buFont typeface="Lato" panose="020F0502020204030203"/>
              <a:buNone/>
            </a:pPr>
            <a:r>
              <a:rPr lang="en-US" kern="0" dirty="0">
                <a:solidFill>
                  <a:schemeClr val="tx1"/>
                </a:solidFill>
                <a:latin typeface="Nunito" pitchFamily="2" charset="0"/>
                <a:ea typeface="SimSun" panose="02010600030101010101" pitchFamily="2" charset="-122"/>
              </a:rPr>
              <a:t>CNN provides neighborhood information as context. </a:t>
            </a:r>
            <a:r>
              <a:rPr lang="en-US" kern="0" dirty="0">
                <a:solidFill>
                  <a:schemeClr val="tx1"/>
                </a:solidFill>
                <a:latin typeface="Nunito" pitchFamily="2" charset="0"/>
              </a:rPr>
              <a:t>It performs the task with 94% accuracy </a:t>
            </a:r>
            <a:endParaRPr lang="en-US" kern="0" dirty="0">
              <a:solidFill>
                <a:schemeClr val="tx1"/>
              </a:solidFill>
              <a:latin typeface="Nunito" pitchFamily="2" charset="0"/>
            </a:endParaRPr>
          </a:p>
          <a:p>
            <a:pPr marL="0" indent="0">
              <a:spcAft>
                <a:spcPts val="1600"/>
              </a:spcAft>
              <a:buFont typeface="Nunito"/>
              <a:buNone/>
            </a:pPr>
            <a:endParaRPr lang="en-US" sz="1100" dirty="0">
              <a:solidFill>
                <a:schemeClr val="tx1"/>
              </a:solidFill>
              <a:latin typeface="Black Han Sans"/>
            </a:endParaRPr>
          </a:p>
        </p:txBody>
      </p:sp>
      <p:sp>
        <p:nvSpPr>
          <p:cNvPr id="62" name="Google Shape;1459;p80"/>
          <p:cNvSpPr txBox="1"/>
          <p:nvPr/>
        </p:nvSpPr>
        <p:spPr>
          <a:xfrm>
            <a:off x="6043958" y="3508166"/>
            <a:ext cx="21036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800" dirty="0"/>
              <a:t>Improvement</a:t>
            </a:r>
            <a:endParaRPr lang="en-IN" sz="1800" dirty="0"/>
          </a:p>
        </p:txBody>
      </p:sp>
      <p:sp>
        <p:nvSpPr>
          <p:cNvPr id="63" name="Google Shape;1460;p80"/>
          <p:cNvSpPr txBox="1"/>
          <p:nvPr/>
        </p:nvSpPr>
        <p:spPr>
          <a:xfrm>
            <a:off x="6043958" y="3836581"/>
            <a:ext cx="2521153" cy="110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kern="0" dirty="0">
                <a:solidFill>
                  <a:schemeClr val="tx1"/>
                </a:solidFill>
                <a:latin typeface="Nunito" pitchFamily="2" charset="0"/>
                <a:ea typeface="SimSun" panose="02010600030101010101" pitchFamily="2" charset="-122"/>
              </a:rPr>
              <a:t>CNN performance can further be improved by using CNN and the CNN-RCRF algorithm.</a:t>
            </a:r>
            <a:endParaRPr lang="en-US" kern="0" dirty="0">
              <a:solidFill>
                <a:schemeClr val="tx1"/>
              </a:solidFill>
              <a:latin typeface="Nunito" pitchFamily="2" charset="0"/>
            </a:endParaRPr>
          </a:p>
          <a:p>
            <a:pPr marL="0" indent="0">
              <a:spcAft>
                <a:spcPts val="1600"/>
              </a:spcAft>
              <a:buFont typeface="Nunito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Google Shape;1461;p80"/>
          <p:cNvSpPr txBox="1"/>
          <p:nvPr/>
        </p:nvSpPr>
        <p:spPr>
          <a:xfrm>
            <a:off x="1450665" y="1562088"/>
            <a:ext cx="1509129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/>
            <a:r>
              <a:rPr lang="en-US" sz="1800" dirty="0"/>
              <a:t>Challenges</a:t>
            </a:r>
            <a:endParaRPr lang="en-IN" sz="1800" dirty="0"/>
          </a:p>
        </p:txBody>
      </p:sp>
      <p:sp>
        <p:nvSpPr>
          <p:cNvPr id="65" name="Google Shape;1462;p80"/>
          <p:cNvSpPr txBox="1"/>
          <p:nvPr/>
        </p:nvSpPr>
        <p:spPr>
          <a:xfrm>
            <a:off x="216010" y="1848033"/>
            <a:ext cx="2733313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r">
              <a:spcAft>
                <a:spcPts val="1600"/>
              </a:spcAft>
              <a:buNone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 pitchFamily="2" charset="0"/>
                <a:ea typeface="SimSun" panose="02010600030101010101" pitchFamily="2" charset="-122"/>
                <a:sym typeface="Lato" panose="020F0502020204030203"/>
              </a:rPr>
              <a:t>	Satellite images (remote sensing) usually contain large amounts of detailed information.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indent="0" algn="r">
              <a:spcAft>
                <a:spcPts val="1600"/>
              </a:spcAft>
              <a:buFont typeface="Nunito"/>
              <a:buNone/>
            </a:pP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66" name="Google Shape;1463;p80"/>
          <p:cNvGrpSpPr/>
          <p:nvPr/>
        </p:nvGrpSpPr>
        <p:grpSpPr>
          <a:xfrm>
            <a:off x="4416183" y="2512083"/>
            <a:ext cx="317141" cy="508598"/>
            <a:chOff x="8027227" y="3215041"/>
            <a:chExt cx="231829" cy="371782"/>
          </a:xfrm>
        </p:grpSpPr>
        <p:sp>
          <p:nvSpPr>
            <p:cNvPr id="67" name="Google Shape;1464;p80"/>
            <p:cNvSpPr/>
            <p:nvPr/>
          </p:nvSpPr>
          <p:spPr>
            <a:xfrm>
              <a:off x="8135102" y="323908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1465;p80"/>
            <p:cNvSpPr/>
            <p:nvPr/>
          </p:nvSpPr>
          <p:spPr>
            <a:xfrm>
              <a:off x="8135285" y="324018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1466;p80"/>
            <p:cNvSpPr/>
            <p:nvPr/>
          </p:nvSpPr>
          <p:spPr>
            <a:xfrm>
              <a:off x="8057309" y="326296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1467;p80"/>
            <p:cNvSpPr/>
            <p:nvPr/>
          </p:nvSpPr>
          <p:spPr>
            <a:xfrm>
              <a:off x="8057309" y="338287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1468;p80"/>
            <p:cNvSpPr/>
            <p:nvPr/>
          </p:nvSpPr>
          <p:spPr>
            <a:xfrm>
              <a:off x="8075148" y="325694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1469;p80"/>
            <p:cNvSpPr/>
            <p:nvPr/>
          </p:nvSpPr>
          <p:spPr>
            <a:xfrm>
              <a:off x="8051292" y="323290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1470;p80"/>
            <p:cNvSpPr/>
            <p:nvPr/>
          </p:nvSpPr>
          <p:spPr>
            <a:xfrm>
              <a:off x="8027411" y="356291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1471;p80"/>
            <p:cNvSpPr/>
            <p:nvPr/>
          </p:nvSpPr>
          <p:spPr>
            <a:xfrm>
              <a:off x="8045276" y="321504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1472;p80"/>
            <p:cNvSpPr/>
            <p:nvPr/>
          </p:nvSpPr>
          <p:spPr>
            <a:xfrm>
              <a:off x="8027227" y="356291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1473;p80"/>
            <p:cNvSpPr/>
            <p:nvPr/>
          </p:nvSpPr>
          <p:spPr>
            <a:xfrm>
              <a:off x="8043095" y="321614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8"/>
          <p:cNvGrpSpPr/>
          <p:nvPr/>
        </p:nvGrpSpPr>
        <p:grpSpPr>
          <a:xfrm flipH="1">
            <a:off x="7399514" y="4229857"/>
            <a:ext cx="1997650" cy="693500"/>
            <a:chOff x="6541275" y="2323925"/>
            <a:chExt cx="1997650" cy="693500"/>
          </a:xfrm>
        </p:grpSpPr>
        <p:sp>
          <p:nvSpPr>
            <p:cNvPr id="822" name="Google Shape;822;p38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39" name="Google Shape;839;p38"/>
          <p:cNvGrpSpPr/>
          <p:nvPr/>
        </p:nvGrpSpPr>
        <p:grpSpPr>
          <a:xfrm>
            <a:off x="6594775" y="1377825"/>
            <a:ext cx="1997650" cy="693500"/>
            <a:chOff x="6541275" y="2323925"/>
            <a:chExt cx="1997650" cy="693500"/>
          </a:xfrm>
        </p:grpSpPr>
        <p:sp>
          <p:nvSpPr>
            <p:cNvPr id="840" name="Google Shape;840;p38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57" name="Google Shape;857;p38"/>
          <p:cNvSpPr txBox="1">
            <a:spLocks noGrp="1"/>
          </p:cNvSpPr>
          <p:nvPr>
            <p:ph type="title"/>
          </p:nvPr>
        </p:nvSpPr>
        <p:spPr>
          <a:xfrm>
            <a:off x="736182" y="1030628"/>
            <a:ext cx="4749298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</a:t>
            </a:r>
            <a:endParaRPr dirty="0"/>
          </a:p>
        </p:txBody>
      </p:sp>
      <p:sp>
        <p:nvSpPr>
          <p:cNvPr id="858" name="Google Shape;858;p38"/>
          <p:cNvSpPr/>
          <p:nvPr/>
        </p:nvSpPr>
        <p:spPr>
          <a:xfrm>
            <a:off x="6439925" y="3508475"/>
            <a:ext cx="63900" cy="7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3" name="Google Shape;873;p38"/>
          <p:cNvSpPr txBox="1">
            <a:spLocks noGrp="1"/>
          </p:cNvSpPr>
          <p:nvPr>
            <p:ph type="subTitle" idx="1"/>
          </p:nvPr>
        </p:nvSpPr>
        <p:spPr>
          <a:xfrm>
            <a:off x="664885" y="1809837"/>
            <a:ext cx="6033089" cy="2971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Font typeface="Arial" panose="020B0604020202020204" pitchFamily="34" charset="0"/>
              <a:buChar char="•"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 pitchFamily="2" charset="0"/>
              <a:ea typeface="Oswald" panose="00000500000000000000"/>
              <a:cs typeface="Oswald" panose="00000500000000000000"/>
              <a:sym typeface="Oswald" panose="00000500000000000000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 pitchFamily="2" charset="0"/>
                <a:sym typeface="Nunito"/>
              </a:rPr>
              <a:t>http://ipco-co.com/PET_Journal/presented%20papers/129.pdf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 pitchFamily="2" charset="0"/>
              <a:sym typeface="Nunito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chemeClr val="tx1"/>
              </a:solidFill>
              <a:latin typeface="Nunito" pitchFamily="2" charset="0"/>
              <a:hlinkClick r:id="rId1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/>
                </a:solidFill>
                <a:latin typeface="Nunito" pitchFamily="2" charset="0"/>
                <a:hlinkClick r:id="rId1"/>
              </a:rPr>
              <a:t>https://iopscience.iop.org/article/10.1088/1755-1315/20/1/012038/pdf</a:t>
            </a:r>
            <a:endParaRPr lang="en-US" sz="1200" kern="0" dirty="0">
              <a:solidFill>
                <a:schemeClr val="tx1"/>
              </a:solidFill>
              <a:latin typeface="Nunito" pitchFamily="2" charset="0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chemeClr val="tx1"/>
              </a:solidFill>
              <a:latin typeface="Nunito" pitchFamily="2" charset="0"/>
              <a:hlinkClick r:id="rId2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/>
                </a:solidFill>
                <a:latin typeface="Nunito" pitchFamily="2" charset="0"/>
                <a:hlinkClick r:id="rId2"/>
              </a:rPr>
              <a:t>https://www.youtube.com/watch?v=CQlLa_UWncg&amp;t=321s</a:t>
            </a:r>
            <a:endParaRPr lang="en-US" sz="1200" kern="0" dirty="0">
              <a:solidFill>
                <a:schemeClr val="tx1"/>
              </a:solidFill>
              <a:latin typeface="Nunito" pitchFamily="2" charset="0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chemeClr val="tx1"/>
              </a:solidFill>
              <a:latin typeface="Nunito" pitchFamily="2" charset="0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/>
                </a:solidFill>
                <a:latin typeface="Nunito" pitchFamily="2" charset="0"/>
                <a:hlinkClick r:id="rId3"/>
              </a:rPr>
              <a:t>https://towardsdatascience.com/land-cover-classification-of-satellite-imagery-using-convolutional-neural-networks-91b5bb7fe808</a:t>
            </a:r>
            <a:endParaRPr lang="en-US" sz="1200" kern="0" dirty="0">
              <a:solidFill>
                <a:schemeClr val="tx1"/>
              </a:solidFill>
              <a:latin typeface="Nunito" pitchFamily="2" charset="0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chemeClr val="tx1"/>
              </a:solidFill>
              <a:latin typeface="Nunito" pitchFamily="2" charset="0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/>
                </a:solidFill>
                <a:latin typeface="Nunito" pitchFamily="2" charset="0"/>
                <a:hlinkClick r:id="rId4"/>
              </a:rPr>
              <a:t>https://www.youtube.com/channel/UCzwo7UlGkb-8Pr6svxWo-LA</a:t>
            </a:r>
            <a:endParaRPr lang="en-US" sz="1200" kern="0" dirty="0">
              <a:solidFill>
                <a:schemeClr val="tx1"/>
              </a:solidFill>
              <a:latin typeface="Nunito" pitchFamily="2" charset="0"/>
            </a:endParaRPr>
          </a:p>
          <a:p>
            <a:pPr marL="311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chemeClr val="tx1"/>
              </a:solidFill>
              <a:latin typeface="Nunito" pitchFamily="2" charset="0"/>
            </a:endParaRPr>
          </a:p>
          <a:p>
            <a:pPr marL="311150" indent="-171450"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1200" u="sng" dirty="0">
                <a:solidFill>
                  <a:schemeClr val="tx1"/>
                </a:solidFill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https://www.mdpi.com/2072-4292/13/16/3135</a:t>
            </a:r>
            <a:endParaRPr lang="en-IN" sz="1200" dirty="0">
              <a:solidFill>
                <a:schemeClr val="tx1"/>
              </a:solidFill>
              <a:effectLst/>
              <a:latin typeface="Nunito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None/>
              <a:defRPr/>
            </a:pPr>
            <a:endParaRPr lang="en-US" sz="1200" kern="0" dirty="0">
              <a:solidFill>
                <a:schemeClr val="tx1"/>
              </a:solidFill>
              <a:latin typeface="Nunito" pitchFamily="2" charset="0"/>
            </a:endParaRPr>
          </a:p>
          <a:p>
            <a:pPr marL="171450" lvl="0" indent="-1714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tx1"/>
              </a:solidFill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41"/>
          <p:cNvGrpSpPr/>
          <p:nvPr/>
        </p:nvGrpSpPr>
        <p:grpSpPr>
          <a:xfrm>
            <a:off x="713242" y="1350065"/>
            <a:ext cx="823848" cy="98556"/>
            <a:chOff x="656432" y="1229355"/>
            <a:chExt cx="1099051" cy="159993"/>
          </a:xfrm>
        </p:grpSpPr>
        <p:sp>
          <p:nvSpPr>
            <p:cNvPr id="976" name="Google Shape;976;p41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88" name="Google Shape;988;p41"/>
          <p:cNvGrpSpPr/>
          <p:nvPr/>
        </p:nvGrpSpPr>
        <p:grpSpPr>
          <a:xfrm>
            <a:off x="-793250" y="498431"/>
            <a:ext cx="5470820" cy="471772"/>
            <a:chOff x="-793250" y="498431"/>
            <a:chExt cx="5470820" cy="471772"/>
          </a:xfrm>
        </p:grpSpPr>
        <p:sp>
          <p:nvSpPr>
            <p:cNvPr id="989" name="Google Shape;989;p41"/>
            <p:cNvSpPr/>
            <p:nvPr/>
          </p:nvSpPr>
          <p:spPr>
            <a:xfrm>
              <a:off x="-793250" y="539498"/>
              <a:ext cx="5438426" cy="430705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4595447" y="498431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1" name="Google Shape;991;p41"/>
          <p:cNvGrpSpPr/>
          <p:nvPr/>
        </p:nvGrpSpPr>
        <p:grpSpPr>
          <a:xfrm>
            <a:off x="-664689" y="760856"/>
            <a:ext cx="5889584" cy="367313"/>
            <a:chOff x="-664689" y="760856"/>
            <a:chExt cx="5889584" cy="367313"/>
          </a:xfrm>
        </p:grpSpPr>
        <p:sp>
          <p:nvSpPr>
            <p:cNvPr id="992" name="Google Shape;992;p41"/>
            <p:cNvSpPr/>
            <p:nvPr/>
          </p:nvSpPr>
          <p:spPr>
            <a:xfrm>
              <a:off x="-664689" y="795812"/>
              <a:ext cx="5840326" cy="332356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5142772" y="760856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4" name="Google Shape;994;p41"/>
          <p:cNvSpPr txBox="1">
            <a:spLocks noGrp="1"/>
          </p:cNvSpPr>
          <p:nvPr>
            <p:ph type="title"/>
          </p:nvPr>
        </p:nvSpPr>
        <p:spPr>
          <a:xfrm>
            <a:off x="3474528" y="2183150"/>
            <a:ext cx="2194944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THANKS!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8" name="Google Shape;994;p41"/>
          <p:cNvSpPr txBox="1"/>
          <p:nvPr/>
        </p:nvSpPr>
        <p:spPr>
          <a:xfrm>
            <a:off x="3449875" y="2958382"/>
            <a:ext cx="224425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1600" dirty="0">
                <a:solidFill>
                  <a:schemeClr val="accent5"/>
                </a:solidFill>
                <a:latin typeface="Nunito" pitchFamily="2" charset="0"/>
              </a:rPr>
              <a:t>Any questions?</a:t>
            </a:r>
            <a:endParaRPr lang="en-IN" sz="1600" dirty="0">
              <a:solidFill>
                <a:schemeClr val="accent5"/>
              </a:solidFill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TABLE OF CONTENTS:</a:t>
            </a:r>
            <a:endParaRPr dirty="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79" name="Google Shape;879;p39"/>
          <p:cNvSpPr txBox="1">
            <a:spLocks noGrp="1"/>
          </p:cNvSpPr>
          <p:nvPr>
            <p:ph type="subTitle" idx="1"/>
          </p:nvPr>
        </p:nvSpPr>
        <p:spPr>
          <a:xfrm>
            <a:off x="1298175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880" name="Google Shape;880;p39"/>
          <p:cNvSpPr txBox="1">
            <a:spLocks noGrp="1"/>
          </p:cNvSpPr>
          <p:nvPr>
            <p:ph type="subTitle" idx="2"/>
          </p:nvPr>
        </p:nvSpPr>
        <p:spPr>
          <a:xfrm>
            <a:off x="817825" y="2069213"/>
            <a:ext cx="2167422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200" kern="0" dirty="0"/>
              <a:t>A brief idea about Remote Sensing and it’s applications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881" name="Google Shape;881;p39"/>
          <p:cNvSpPr txBox="1">
            <a:spLocks noGrp="1"/>
          </p:cNvSpPr>
          <p:nvPr>
            <p:ph type="subTitle" idx="3"/>
          </p:nvPr>
        </p:nvSpPr>
        <p:spPr>
          <a:xfrm>
            <a:off x="12980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CNN</a:t>
            </a:r>
            <a:endParaRPr dirty="0"/>
          </a:p>
        </p:txBody>
      </p:sp>
      <p:sp>
        <p:nvSpPr>
          <p:cNvPr id="882" name="Google Shape;882;p39"/>
          <p:cNvSpPr txBox="1">
            <a:spLocks noGrp="1"/>
          </p:cNvSpPr>
          <p:nvPr>
            <p:ph type="subTitle" idx="4"/>
          </p:nvPr>
        </p:nvSpPr>
        <p:spPr>
          <a:xfrm>
            <a:off x="8178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U</a:t>
            </a:r>
            <a:r>
              <a:rPr lang="en-IN" dirty="0"/>
              <a:t>s</a:t>
            </a:r>
            <a:r>
              <a:rPr lang="en-GB" dirty="0"/>
              <a:t>e of CNN for Processing Data</a:t>
            </a:r>
            <a:endParaRPr dirty="0"/>
          </a:p>
        </p:txBody>
      </p:sp>
      <p:sp>
        <p:nvSpPr>
          <p:cNvPr id="883" name="Google Shape;883;p39"/>
          <p:cNvSpPr txBox="1">
            <a:spLocks noGrp="1"/>
          </p:cNvSpPr>
          <p:nvPr>
            <p:ph type="subTitle" idx="5"/>
          </p:nvPr>
        </p:nvSpPr>
        <p:spPr>
          <a:xfrm>
            <a:off x="4034462" y="1730625"/>
            <a:ext cx="1499853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Satellite Data</a:t>
            </a:r>
            <a:endParaRPr dirty="0"/>
          </a:p>
        </p:txBody>
      </p:sp>
      <p:sp>
        <p:nvSpPr>
          <p:cNvPr id="884" name="Google Shape;884;p39"/>
          <p:cNvSpPr txBox="1">
            <a:spLocks noGrp="1"/>
          </p:cNvSpPr>
          <p:nvPr>
            <p:ph type="subTitle" idx="6"/>
          </p:nvPr>
        </p:nvSpPr>
        <p:spPr>
          <a:xfrm>
            <a:off x="3557850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Types,Resources,Applications and challenges</a:t>
            </a:r>
            <a:endParaRPr dirty="0"/>
          </a:p>
        </p:txBody>
      </p:sp>
      <p:sp>
        <p:nvSpPr>
          <p:cNvPr id="885" name="Google Shape;885;p39"/>
          <p:cNvSpPr txBox="1">
            <a:spLocks noGrp="1"/>
          </p:cNvSpPr>
          <p:nvPr>
            <p:ph type="subTitle" idx="7"/>
          </p:nvPr>
        </p:nvSpPr>
        <p:spPr>
          <a:xfrm>
            <a:off x="39889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Results</a:t>
            </a:r>
            <a:endParaRPr dirty="0"/>
          </a:p>
        </p:txBody>
      </p:sp>
      <p:sp>
        <p:nvSpPr>
          <p:cNvPr id="886" name="Google Shape;886;p39"/>
          <p:cNvSpPr txBox="1">
            <a:spLocks noGrp="1"/>
          </p:cNvSpPr>
          <p:nvPr>
            <p:ph type="subTitle" idx="8"/>
          </p:nvPr>
        </p:nvSpPr>
        <p:spPr>
          <a:xfrm>
            <a:off x="3557850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Final output of Processed Data</a:t>
            </a:r>
            <a:endParaRPr dirty="0"/>
          </a:p>
        </p:txBody>
      </p:sp>
      <p:sp>
        <p:nvSpPr>
          <p:cNvPr id="887" name="Google Shape;887;p39"/>
          <p:cNvSpPr txBox="1">
            <a:spLocks noGrp="1"/>
          </p:cNvSpPr>
          <p:nvPr>
            <p:ph type="subTitle" idx="9"/>
          </p:nvPr>
        </p:nvSpPr>
        <p:spPr>
          <a:xfrm>
            <a:off x="6770750" y="1730625"/>
            <a:ext cx="1499852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Classification</a:t>
            </a:r>
            <a:endParaRPr dirty="0"/>
          </a:p>
        </p:txBody>
      </p:sp>
      <p:sp>
        <p:nvSpPr>
          <p:cNvPr id="888" name="Google Shape;888;p39"/>
          <p:cNvSpPr txBox="1">
            <a:spLocks noGrp="1"/>
          </p:cNvSpPr>
          <p:nvPr>
            <p:ph type="subTitle" idx="13"/>
          </p:nvPr>
        </p:nvSpPr>
        <p:spPr>
          <a:xfrm>
            <a:off x="63396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SVM and Random Forest algorithms</a:t>
            </a:r>
            <a:endParaRPr dirty="0"/>
          </a:p>
        </p:txBody>
      </p:sp>
      <p:sp>
        <p:nvSpPr>
          <p:cNvPr id="889" name="Google Shape;889;p39"/>
          <p:cNvSpPr txBox="1">
            <a:spLocks noGrp="1"/>
          </p:cNvSpPr>
          <p:nvPr>
            <p:ph type="subTitle" idx="14"/>
          </p:nvPr>
        </p:nvSpPr>
        <p:spPr>
          <a:xfrm>
            <a:off x="6770823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References</a:t>
            </a:r>
            <a:endParaRPr dirty="0"/>
          </a:p>
        </p:txBody>
      </p:sp>
      <p:sp>
        <p:nvSpPr>
          <p:cNvPr id="890" name="Google Shape;890;p39"/>
          <p:cNvSpPr txBox="1">
            <a:spLocks noGrp="1"/>
          </p:cNvSpPr>
          <p:nvPr>
            <p:ph type="subTitle" idx="15"/>
          </p:nvPr>
        </p:nvSpPr>
        <p:spPr>
          <a:xfrm>
            <a:off x="63396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References used to make this PPT</a:t>
            </a:r>
            <a:endParaRPr dirty="0"/>
          </a:p>
        </p:txBody>
      </p:sp>
      <p:grpSp>
        <p:nvGrpSpPr>
          <p:cNvPr id="891" name="Google Shape;891;p39"/>
          <p:cNvGrpSpPr/>
          <p:nvPr/>
        </p:nvGrpSpPr>
        <p:grpSpPr>
          <a:xfrm>
            <a:off x="1056800" y="1835664"/>
            <a:ext cx="184621" cy="194647"/>
            <a:chOff x="4854075" y="2527625"/>
            <a:chExt cx="56000" cy="59050"/>
          </a:xfrm>
        </p:grpSpPr>
        <p:sp>
          <p:nvSpPr>
            <p:cNvPr id="892" name="Google Shape;892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4" name="Google Shape;894;p39"/>
          <p:cNvGrpSpPr/>
          <p:nvPr/>
        </p:nvGrpSpPr>
        <p:grpSpPr>
          <a:xfrm>
            <a:off x="3780988" y="1835664"/>
            <a:ext cx="184621" cy="194647"/>
            <a:chOff x="4854075" y="2527625"/>
            <a:chExt cx="56000" cy="59050"/>
          </a:xfrm>
        </p:grpSpPr>
        <p:sp>
          <p:nvSpPr>
            <p:cNvPr id="895" name="Google Shape;895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7" name="Google Shape;897;p39"/>
          <p:cNvGrpSpPr/>
          <p:nvPr/>
        </p:nvGrpSpPr>
        <p:grpSpPr>
          <a:xfrm>
            <a:off x="6522400" y="1835664"/>
            <a:ext cx="184621" cy="194647"/>
            <a:chOff x="4854075" y="2527625"/>
            <a:chExt cx="56000" cy="59050"/>
          </a:xfrm>
        </p:grpSpPr>
        <p:sp>
          <p:nvSpPr>
            <p:cNvPr id="898" name="Google Shape;898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0" name="Google Shape;900;p39"/>
          <p:cNvGrpSpPr/>
          <p:nvPr/>
        </p:nvGrpSpPr>
        <p:grpSpPr>
          <a:xfrm>
            <a:off x="1056800" y="3331939"/>
            <a:ext cx="184621" cy="194647"/>
            <a:chOff x="4854075" y="2527625"/>
            <a:chExt cx="56000" cy="59050"/>
          </a:xfrm>
        </p:grpSpPr>
        <p:sp>
          <p:nvSpPr>
            <p:cNvPr id="901" name="Google Shape;901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3" name="Google Shape;903;p39"/>
          <p:cNvGrpSpPr/>
          <p:nvPr/>
        </p:nvGrpSpPr>
        <p:grpSpPr>
          <a:xfrm>
            <a:off x="3780988" y="3331939"/>
            <a:ext cx="184621" cy="194647"/>
            <a:chOff x="4854075" y="2527625"/>
            <a:chExt cx="56000" cy="59050"/>
          </a:xfrm>
        </p:grpSpPr>
        <p:sp>
          <p:nvSpPr>
            <p:cNvPr id="904" name="Google Shape;904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6" name="Google Shape;906;p39"/>
          <p:cNvGrpSpPr/>
          <p:nvPr/>
        </p:nvGrpSpPr>
        <p:grpSpPr>
          <a:xfrm>
            <a:off x="6522400" y="3331939"/>
            <a:ext cx="184621" cy="194647"/>
            <a:chOff x="4854075" y="2527625"/>
            <a:chExt cx="56000" cy="59050"/>
          </a:xfrm>
        </p:grpSpPr>
        <p:sp>
          <p:nvSpPr>
            <p:cNvPr id="907" name="Google Shape;907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8"/>
          <p:cNvGrpSpPr/>
          <p:nvPr/>
        </p:nvGrpSpPr>
        <p:grpSpPr>
          <a:xfrm flipH="1">
            <a:off x="4631133" y="3275116"/>
            <a:ext cx="1997650" cy="693500"/>
            <a:chOff x="6541275" y="2323925"/>
            <a:chExt cx="1997650" cy="693500"/>
          </a:xfrm>
        </p:grpSpPr>
        <p:sp>
          <p:nvSpPr>
            <p:cNvPr id="822" name="Google Shape;822;p38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39" name="Google Shape;839;p38"/>
          <p:cNvGrpSpPr/>
          <p:nvPr/>
        </p:nvGrpSpPr>
        <p:grpSpPr>
          <a:xfrm>
            <a:off x="6594775" y="1377825"/>
            <a:ext cx="1997650" cy="693500"/>
            <a:chOff x="6541275" y="2323925"/>
            <a:chExt cx="1997650" cy="693500"/>
          </a:xfrm>
        </p:grpSpPr>
        <p:sp>
          <p:nvSpPr>
            <p:cNvPr id="840" name="Google Shape;840;p38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57" name="Google Shape;857;p38"/>
          <p:cNvSpPr txBox="1">
            <a:spLocks noGrp="1"/>
          </p:cNvSpPr>
          <p:nvPr>
            <p:ph type="title"/>
          </p:nvPr>
        </p:nvSpPr>
        <p:spPr>
          <a:xfrm>
            <a:off x="736182" y="1030628"/>
            <a:ext cx="4749298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REMOTE SENSING</a:t>
            </a:r>
            <a:endParaRPr dirty="0"/>
          </a:p>
        </p:txBody>
      </p:sp>
      <p:sp>
        <p:nvSpPr>
          <p:cNvPr id="858" name="Google Shape;858;p38"/>
          <p:cNvSpPr/>
          <p:nvPr/>
        </p:nvSpPr>
        <p:spPr>
          <a:xfrm>
            <a:off x="6439925" y="3508475"/>
            <a:ext cx="63900" cy="7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3" name="Google Shape;873;p38"/>
          <p:cNvSpPr txBox="1">
            <a:spLocks noGrp="1"/>
          </p:cNvSpPr>
          <p:nvPr>
            <p:ph type="subTitle" idx="1"/>
          </p:nvPr>
        </p:nvSpPr>
        <p:spPr>
          <a:xfrm>
            <a:off x="732059" y="1641191"/>
            <a:ext cx="3930886" cy="2971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Font typeface="Nunito"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 pitchFamily="2" charset="0"/>
              <a:ea typeface="Oswald" panose="00000500000000000000"/>
              <a:cs typeface="Oswald" panose="00000500000000000000"/>
              <a:sym typeface="Oswald" panose="0000050000000000000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defRPr/>
            </a:pPr>
            <a:r>
              <a:rPr lang="en-US" kern="0" dirty="0">
                <a:solidFill>
                  <a:schemeClr val="tx1"/>
                </a:solidFill>
                <a:latin typeface="Nunito" pitchFamily="2" charset="0"/>
              </a:rPr>
              <a:t>It is the process of collecting physical characteristics of an area from satellite.</a:t>
            </a:r>
            <a:endParaRPr lang="en-US" kern="0" dirty="0">
              <a:solidFill>
                <a:schemeClr val="tx1"/>
              </a:solidFill>
              <a:latin typeface="Nunito" pitchFamily="2" charset="0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 pitchFamily="2" charset="0"/>
              <a:sym typeface="Nuni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 pitchFamily="2" charset="0"/>
                <a:sym typeface="Nunito"/>
              </a:rPr>
              <a:t>The term is applied specially to acquiring information about the Earth and other planets.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 pitchFamily="2" charset="0"/>
              <a:sym typeface="Nuni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defRPr/>
            </a:pPr>
            <a:endParaRPr lang="en-US" kern="0" dirty="0">
              <a:solidFill>
                <a:schemeClr val="tx1"/>
              </a:solidFill>
              <a:latin typeface="Nunito" pitchFamily="2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 pitchFamily="2" charset="0"/>
                <a:sym typeface="Nunito"/>
              </a:rPr>
              <a:t>It has ability to collect information over large spatial areas.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 pitchFamily="2" charset="0"/>
              <a:sym typeface="Nuni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 pitchFamily="2" charset="0"/>
              <a:sym typeface="Nunito"/>
            </a:endParaRPr>
          </a:p>
          <a:p>
            <a:pPr marL="171450" lvl="0" indent="-1714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/>
              </a:solidFill>
              <a:latin typeface="Nunito" pitchFamily="2" charset="0"/>
            </a:endParaRPr>
          </a:p>
        </p:txBody>
      </p:sp>
      <p:pic>
        <p:nvPicPr>
          <p:cNvPr id="3" name="Picture 2" descr="Map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5398" y="2630057"/>
            <a:ext cx="2400327" cy="1849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54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588635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HOW IS DATA ACQUIRED? </a:t>
            </a:r>
            <a:endParaRPr sz="2800" dirty="0"/>
          </a:p>
        </p:txBody>
      </p:sp>
      <p:pic>
        <p:nvPicPr>
          <p:cNvPr id="4" name="Picture 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6497" y="1420860"/>
            <a:ext cx="5351006" cy="2758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TYPES OF SATELLITE DATA:</a:t>
            </a:r>
            <a:endParaRPr dirty="0"/>
          </a:p>
        </p:txBody>
      </p:sp>
      <p:sp>
        <p:nvSpPr>
          <p:cNvPr id="914" name="Google Shape;914;p40"/>
          <p:cNvSpPr txBox="1">
            <a:spLocks noGrp="1"/>
          </p:cNvSpPr>
          <p:nvPr>
            <p:ph type="title" idx="2"/>
          </p:nvPr>
        </p:nvSpPr>
        <p:spPr>
          <a:xfrm>
            <a:off x="804475" y="3042302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Optical</a:t>
            </a:r>
            <a:endParaRPr dirty="0"/>
          </a:p>
        </p:txBody>
      </p:sp>
      <p:sp>
        <p:nvSpPr>
          <p:cNvPr id="915" name="Google Shape;915;p40"/>
          <p:cNvSpPr txBox="1">
            <a:spLocks noGrp="1"/>
          </p:cNvSpPr>
          <p:nvPr>
            <p:ph type="subTitle" idx="1"/>
          </p:nvPr>
        </p:nvSpPr>
        <p:spPr>
          <a:xfrm>
            <a:off x="969925" y="3349027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200" kern="0" dirty="0">
                <a:solidFill>
                  <a:schemeClr val="tx1"/>
                </a:solidFill>
              </a:rPr>
              <a:t>SAR image of Death Valley colored using polarimetry.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916" name="Google Shape;916;p40"/>
          <p:cNvSpPr txBox="1">
            <a:spLocks noGrp="1"/>
          </p:cNvSpPr>
          <p:nvPr>
            <p:ph type="title" idx="3"/>
          </p:nvPr>
        </p:nvSpPr>
        <p:spPr>
          <a:xfrm>
            <a:off x="3543900" y="3042302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Thermal</a:t>
            </a:r>
            <a:endParaRPr dirty="0"/>
          </a:p>
        </p:txBody>
      </p:sp>
      <p:sp>
        <p:nvSpPr>
          <p:cNvPr id="917" name="Google Shape;917;p40"/>
          <p:cNvSpPr txBox="1">
            <a:spLocks noGrp="1"/>
          </p:cNvSpPr>
          <p:nvPr>
            <p:ph type="subTitle" idx="4"/>
          </p:nvPr>
        </p:nvSpPr>
        <p:spPr>
          <a:xfrm>
            <a:off x="3709338" y="3349027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Thermal image with heat mapping.</a:t>
            </a:r>
            <a:endParaRPr sz="1200" dirty="0"/>
          </a:p>
        </p:txBody>
      </p:sp>
      <p:sp>
        <p:nvSpPr>
          <p:cNvPr id="918" name="Google Shape;918;p40"/>
          <p:cNvSpPr txBox="1">
            <a:spLocks noGrp="1"/>
          </p:cNvSpPr>
          <p:nvPr>
            <p:ph type="title" idx="5"/>
          </p:nvPr>
        </p:nvSpPr>
        <p:spPr>
          <a:xfrm>
            <a:off x="6283325" y="3042302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Microwave</a:t>
            </a:r>
            <a:endParaRPr dirty="0"/>
          </a:p>
        </p:txBody>
      </p:sp>
      <p:sp>
        <p:nvSpPr>
          <p:cNvPr id="919" name="Google Shape;919;p40"/>
          <p:cNvSpPr txBox="1">
            <a:spLocks noGrp="1"/>
          </p:cNvSpPr>
          <p:nvPr>
            <p:ph type="subTitle" idx="6"/>
          </p:nvPr>
        </p:nvSpPr>
        <p:spPr>
          <a:xfrm>
            <a:off x="6448775" y="3349027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Locating technique in order to evaluate hidden or embedded objects in a structure.</a:t>
            </a:r>
            <a:endParaRPr sz="12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1573576" y="1600852"/>
            <a:ext cx="650898" cy="135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75" y="2032230"/>
            <a:ext cx="1858200" cy="66338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" name="Picture 61" descr="IMG_256"/>
          <p:cNvPicPr>
            <a:picLocks noChangeAspect="1"/>
          </p:cNvPicPr>
          <p:nvPr/>
        </p:nvPicPr>
        <p:blipFill rotWithShape="1">
          <a:blip r:embed="rId3"/>
          <a:srcRect l="4581" t="4210" r="4366" b="9270"/>
          <a:stretch>
            <a:fillRect/>
          </a:stretch>
        </p:blipFill>
        <p:spPr>
          <a:xfrm>
            <a:off x="6731345" y="1600852"/>
            <a:ext cx="1499064" cy="13567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41"/>
          <p:cNvGrpSpPr/>
          <p:nvPr/>
        </p:nvGrpSpPr>
        <p:grpSpPr>
          <a:xfrm>
            <a:off x="713242" y="1350065"/>
            <a:ext cx="823848" cy="98556"/>
            <a:chOff x="656432" y="1229355"/>
            <a:chExt cx="1099051" cy="159993"/>
          </a:xfrm>
        </p:grpSpPr>
        <p:sp>
          <p:nvSpPr>
            <p:cNvPr id="976" name="Google Shape;976;p41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88" name="Google Shape;988;p41"/>
          <p:cNvGrpSpPr/>
          <p:nvPr/>
        </p:nvGrpSpPr>
        <p:grpSpPr>
          <a:xfrm>
            <a:off x="-793250" y="498431"/>
            <a:ext cx="5470820" cy="471772"/>
            <a:chOff x="-793250" y="498431"/>
            <a:chExt cx="5470820" cy="471772"/>
          </a:xfrm>
        </p:grpSpPr>
        <p:sp>
          <p:nvSpPr>
            <p:cNvPr id="989" name="Google Shape;989;p41"/>
            <p:cNvSpPr/>
            <p:nvPr/>
          </p:nvSpPr>
          <p:spPr>
            <a:xfrm>
              <a:off x="-793250" y="539498"/>
              <a:ext cx="5438426" cy="430705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4595447" y="498431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1" name="Google Shape;991;p41"/>
          <p:cNvGrpSpPr/>
          <p:nvPr/>
        </p:nvGrpSpPr>
        <p:grpSpPr>
          <a:xfrm>
            <a:off x="-664689" y="760856"/>
            <a:ext cx="5889584" cy="367313"/>
            <a:chOff x="-664689" y="760856"/>
            <a:chExt cx="5889584" cy="367313"/>
          </a:xfrm>
        </p:grpSpPr>
        <p:sp>
          <p:nvSpPr>
            <p:cNvPr id="992" name="Google Shape;992;p41"/>
            <p:cNvSpPr/>
            <p:nvPr/>
          </p:nvSpPr>
          <p:spPr>
            <a:xfrm>
              <a:off x="-664689" y="795812"/>
              <a:ext cx="5840326" cy="332356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5142772" y="760856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4" name="Google Shape;994;p41"/>
          <p:cNvSpPr txBox="1">
            <a:spLocks noGrp="1"/>
          </p:cNvSpPr>
          <p:nvPr>
            <p:ph type="title"/>
          </p:nvPr>
        </p:nvSpPr>
        <p:spPr>
          <a:xfrm>
            <a:off x="26653" y="263019"/>
            <a:ext cx="3277432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APPLIATIONS</a:t>
            </a:r>
            <a:endParaRPr dirty="0"/>
          </a:p>
        </p:txBody>
      </p:sp>
      <p:sp>
        <p:nvSpPr>
          <p:cNvPr id="25" name="Google Shape;1412;p48"/>
          <p:cNvSpPr txBox="1"/>
          <p:nvPr/>
        </p:nvSpPr>
        <p:spPr>
          <a:xfrm>
            <a:off x="3624141" y="1669111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IN" sz="1600" b="0" dirty="0">
                <a:latin typeface="Saira Thin"/>
                <a:ea typeface="Saira Thin"/>
                <a:cs typeface="Saira Thin"/>
                <a:sym typeface="Saira Thin"/>
              </a:rPr>
              <a:t>THIRD</a:t>
            </a:r>
            <a:endParaRPr lang="en-IN" sz="1600" b="0" dirty="0">
              <a:latin typeface="Saira Thin"/>
              <a:ea typeface="Saira Thin"/>
              <a:cs typeface="Saira Thin"/>
              <a:sym typeface="Saira Thin"/>
            </a:endParaRPr>
          </a:p>
        </p:txBody>
      </p:sp>
      <p:sp>
        <p:nvSpPr>
          <p:cNvPr id="26" name="Google Shape;1413;p48"/>
          <p:cNvSpPr txBox="1"/>
          <p:nvPr/>
        </p:nvSpPr>
        <p:spPr>
          <a:xfrm>
            <a:off x="3624153" y="2006212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accent5"/>
                </a:solidFill>
              </a:rPr>
              <a:t>3D GIS and City Models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7" name="Google Shape;1414;p48"/>
          <p:cNvSpPr txBox="1"/>
          <p:nvPr/>
        </p:nvSpPr>
        <p:spPr>
          <a:xfrm>
            <a:off x="6535105" y="1669111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IN" sz="1600" b="0" dirty="0">
                <a:latin typeface="Saira Thin"/>
                <a:ea typeface="Saira Thin"/>
                <a:cs typeface="Saira Thin"/>
                <a:sym typeface="Saira Thin"/>
              </a:rPr>
              <a:t>FIFTH</a:t>
            </a:r>
            <a:endParaRPr lang="en-IN" sz="1600" b="0" dirty="0">
              <a:latin typeface="Saira Thin"/>
              <a:ea typeface="Saira Thin"/>
              <a:cs typeface="Saira Thin"/>
              <a:sym typeface="Saira Thin"/>
            </a:endParaRPr>
          </a:p>
        </p:txBody>
      </p:sp>
      <p:sp>
        <p:nvSpPr>
          <p:cNvPr id="28" name="Google Shape;1415;p48"/>
          <p:cNvSpPr txBox="1"/>
          <p:nvPr/>
        </p:nvSpPr>
        <p:spPr>
          <a:xfrm>
            <a:off x="6535115" y="2006212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spcAft>
                <a:spcPts val="1600"/>
              </a:spcAft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accent5"/>
                </a:solidFill>
              </a:rPr>
              <a:t>Agriculture and Forest Satellite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Google Shape;1416;p48"/>
          <p:cNvSpPr txBox="1"/>
          <p:nvPr/>
        </p:nvSpPr>
        <p:spPr>
          <a:xfrm>
            <a:off x="713203" y="1669111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1600" b="0" dirty="0">
                <a:latin typeface="Saira Thin"/>
                <a:ea typeface="Saira Thin"/>
                <a:cs typeface="Saira Thin"/>
                <a:sym typeface="Saira Thin"/>
              </a:rPr>
              <a:t>F</a:t>
            </a:r>
            <a:r>
              <a:rPr lang="en-IN" sz="1600" b="0" dirty="0">
                <a:latin typeface="Saira Thin"/>
                <a:ea typeface="Saira Thin"/>
                <a:cs typeface="Saira Thin"/>
                <a:sym typeface="Saira Thin"/>
              </a:rPr>
              <a:t>IRST</a:t>
            </a:r>
            <a:endParaRPr lang="en-IN" sz="1600" b="0" dirty="0">
              <a:latin typeface="Saira Thin"/>
              <a:ea typeface="Saira Thin"/>
              <a:cs typeface="Saira Thin"/>
              <a:sym typeface="Saira Thin"/>
            </a:endParaRPr>
          </a:p>
        </p:txBody>
      </p:sp>
      <p:sp>
        <p:nvSpPr>
          <p:cNvPr id="30" name="Google Shape;1417;p48"/>
          <p:cNvSpPr txBox="1"/>
          <p:nvPr/>
        </p:nvSpPr>
        <p:spPr>
          <a:xfrm>
            <a:off x="713216" y="2006212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accent5"/>
                </a:solidFill>
              </a:rPr>
              <a:t>Providing base map for Reference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1" name="Google Shape;1418;p48"/>
          <p:cNvSpPr txBox="1"/>
          <p:nvPr/>
        </p:nvSpPr>
        <p:spPr>
          <a:xfrm>
            <a:off x="5001366" y="3621301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2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sz="1600" b="0" dirty="0">
                <a:solidFill>
                  <a:schemeClr val="lt1"/>
                </a:solidFill>
                <a:latin typeface="Saira Thin"/>
                <a:ea typeface="Saira Thin"/>
                <a:cs typeface="Saira Thin"/>
                <a:sym typeface="Saira Thin"/>
              </a:rPr>
              <a:t>FOURTH</a:t>
            </a:r>
            <a:endParaRPr lang="en-IN" sz="1600" b="0" dirty="0">
              <a:solidFill>
                <a:schemeClr val="lt1"/>
              </a:solidFill>
              <a:latin typeface="Saira Thin"/>
              <a:ea typeface="Saira Thin"/>
              <a:cs typeface="Saira Thin"/>
              <a:sym typeface="Saira Thin"/>
            </a:endParaRPr>
          </a:p>
        </p:txBody>
      </p:sp>
      <p:sp>
        <p:nvSpPr>
          <p:cNvPr id="32" name="Google Shape;1419;p48"/>
          <p:cNvSpPr txBox="1"/>
          <p:nvPr/>
        </p:nvSpPr>
        <p:spPr>
          <a:xfrm>
            <a:off x="5001377" y="3958402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spcAft>
                <a:spcPts val="1600"/>
              </a:spcAft>
              <a:buSzPts val="1100"/>
              <a:buFont typeface="Arial" panose="020B0604020202020204"/>
              <a:buNone/>
            </a:pPr>
            <a:r>
              <a:rPr lang="en-US" dirty="0">
                <a:solidFill>
                  <a:schemeClr val="accent5"/>
                </a:solidFill>
              </a:rPr>
              <a:t>Application in Mining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3" name="Google Shape;1420;p48"/>
          <p:cNvSpPr txBox="1"/>
          <p:nvPr/>
        </p:nvSpPr>
        <p:spPr>
          <a:xfrm>
            <a:off x="2212761" y="3621301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1600" b="0" dirty="0">
                <a:latin typeface="Saira Thin"/>
                <a:ea typeface="Saira Thin"/>
                <a:cs typeface="Saira Thin"/>
                <a:sym typeface="Saira Thin"/>
              </a:rPr>
              <a:t>S</a:t>
            </a:r>
            <a:r>
              <a:rPr lang="en-IN" sz="1600" b="0" dirty="0">
                <a:latin typeface="Saira Thin"/>
                <a:ea typeface="Saira Thin"/>
                <a:cs typeface="Saira Thin"/>
                <a:sym typeface="Saira Thin"/>
              </a:rPr>
              <a:t>ECOND</a:t>
            </a:r>
            <a:endParaRPr lang="en-IN" sz="1600" b="0" dirty="0">
              <a:latin typeface="Saira Thin"/>
              <a:ea typeface="Saira Thin"/>
              <a:cs typeface="Saira Thin"/>
              <a:sym typeface="Saira Thin"/>
            </a:endParaRPr>
          </a:p>
        </p:txBody>
      </p:sp>
      <p:sp>
        <p:nvSpPr>
          <p:cNvPr id="34" name="Google Shape;1421;p48"/>
          <p:cNvSpPr txBox="1"/>
          <p:nvPr/>
        </p:nvSpPr>
        <p:spPr>
          <a:xfrm>
            <a:off x="2212774" y="3958402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spcAft>
                <a:spcPts val="1600"/>
              </a:spcAft>
              <a:buFont typeface="Nunito"/>
              <a:buNone/>
            </a:pPr>
            <a:r>
              <a:rPr lang="en-US" dirty="0" err="1">
                <a:solidFill>
                  <a:schemeClr val="accent5"/>
                </a:solidFill>
              </a:rPr>
              <a:t>Landuse</a:t>
            </a:r>
            <a:r>
              <a:rPr lang="en-US" dirty="0">
                <a:solidFill>
                  <a:schemeClr val="accent5"/>
                </a:solidFill>
              </a:rPr>
              <a:t>/Landcover Mapping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5" name="Google Shape;1423;p48"/>
          <p:cNvSpPr/>
          <p:nvPr/>
        </p:nvSpPr>
        <p:spPr>
          <a:xfrm>
            <a:off x="1338215" y="2841049"/>
            <a:ext cx="645600" cy="6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1424;p48"/>
          <p:cNvSpPr/>
          <p:nvPr/>
        </p:nvSpPr>
        <p:spPr>
          <a:xfrm>
            <a:off x="2837815" y="2841049"/>
            <a:ext cx="645600" cy="6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1425;p48"/>
          <p:cNvSpPr/>
          <p:nvPr/>
        </p:nvSpPr>
        <p:spPr>
          <a:xfrm>
            <a:off x="4270015" y="2841049"/>
            <a:ext cx="645600" cy="6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1426;p48"/>
          <p:cNvSpPr/>
          <p:nvPr/>
        </p:nvSpPr>
        <p:spPr>
          <a:xfrm>
            <a:off x="5626415" y="2841049"/>
            <a:ext cx="645600" cy="6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1427;p48"/>
          <p:cNvSpPr/>
          <p:nvPr/>
        </p:nvSpPr>
        <p:spPr>
          <a:xfrm>
            <a:off x="7160165" y="2841049"/>
            <a:ext cx="645600" cy="6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" name="Google Shape;1428;p48"/>
          <p:cNvGrpSpPr/>
          <p:nvPr/>
        </p:nvGrpSpPr>
        <p:grpSpPr>
          <a:xfrm>
            <a:off x="7338017" y="3003103"/>
            <a:ext cx="284366" cy="344097"/>
            <a:chOff x="5864861" y="2772517"/>
            <a:chExt cx="284366" cy="344097"/>
          </a:xfrm>
        </p:grpSpPr>
        <p:sp>
          <p:nvSpPr>
            <p:cNvPr id="41" name="Google Shape;1429;p48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430;p48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431;p48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432;p48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433;p48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434;p48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" name="Google Shape;1435;p48"/>
          <p:cNvGrpSpPr/>
          <p:nvPr/>
        </p:nvGrpSpPr>
        <p:grpSpPr>
          <a:xfrm>
            <a:off x="1521617" y="2990764"/>
            <a:ext cx="278795" cy="351615"/>
            <a:chOff x="8010427" y="3348503"/>
            <a:chExt cx="278795" cy="351615"/>
          </a:xfrm>
        </p:grpSpPr>
        <p:sp>
          <p:nvSpPr>
            <p:cNvPr id="48" name="Google Shape;1436;p48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437;p48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438;p48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439;p48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1440;p48"/>
          <p:cNvSpPr/>
          <p:nvPr/>
        </p:nvSpPr>
        <p:spPr>
          <a:xfrm>
            <a:off x="4411293" y="2984957"/>
            <a:ext cx="368308" cy="366970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3" name="Google Shape;1441;p48"/>
          <p:cNvGrpSpPr/>
          <p:nvPr/>
        </p:nvGrpSpPr>
        <p:grpSpPr>
          <a:xfrm>
            <a:off x="5839871" y="2991916"/>
            <a:ext cx="218687" cy="349052"/>
            <a:chOff x="4054103" y="2430191"/>
            <a:chExt cx="218687" cy="349052"/>
          </a:xfrm>
        </p:grpSpPr>
        <p:sp>
          <p:nvSpPr>
            <p:cNvPr id="54" name="Google Shape;1442;p48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1443;p48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59" name="Google Shape;1422;p48"/>
          <p:cNvCxnSpPr/>
          <p:nvPr/>
        </p:nvCxnSpPr>
        <p:spPr>
          <a:xfrm>
            <a:off x="1537090" y="3181130"/>
            <a:ext cx="5832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1444;p48"/>
          <p:cNvGrpSpPr/>
          <p:nvPr/>
        </p:nvGrpSpPr>
        <p:grpSpPr>
          <a:xfrm>
            <a:off x="2984512" y="2985881"/>
            <a:ext cx="379489" cy="366046"/>
            <a:chOff x="1284212" y="1963766"/>
            <a:chExt cx="379489" cy="366046"/>
          </a:xfrm>
        </p:grpSpPr>
        <p:sp>
          <p:nvSpPr>
            <p:cNvPr id="57" name="Google Shape;1445;p48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446;p48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CHALLENGES FACED:</a:t>
            </a:r>
            <a:endParaRPr dirty="0"/>
          </a:p>
        </p:txBody>
      </p:sp>
      <p:sp>
        <p:nvSpPr>
          <p:cNvPr id="1731" name="Google Shape;1731;p61"/>
          <p:cNvSpPr txBox="1">
            <a:spLocks noGrp="1"/>
          </p:cNvSpPr>
          <p:nvPr>
            <p:ph type="subTitle" idx="1"/>
          </p:nvPr>
        </p:nvSpPr>
        <p:spPr>
          <a:xfrm>
            <a:off x="713223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Inaccurate results due to large distance </a:t>
            </a:r>
            <a:endParaRPr dirty="0"/>
          </a:p>
        </p:txBody>
      </p:sp>
      <p:sp>
        <p:nvSpPr>
          <p:cNvPr id="1732" name="Google Shape;1732;p61"/>
          <p:cNvSpPr txBox="1">
            <a:spLocks noGrp="1"/>
          </p:cNvSpPr>
          <p:nvPr>
            <p:ph type="subTitle" idx="2"/>
          </p:nvPr>
        </p:nvSpPr>
        <p:spPr>
          <a:xfrm>
            <a:off x="2793149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Noise due to weather conditions</a:t>
            </a:r>
            <a:endParaRPr dirty="0"/>
          </a:p>
        </p:txBody>
      </p:sp>
      <p:sp>
        <p:nvSpPr>
          <p:cNvPr id="1733" name="Google Shape;1733;p61"/>
          <p:cNvSpPr txBox="1">
            <a:spLocks noGrp="1"/>
          </p:cNvSpPr>
          <p:nvPr>
            <p:ph type="subTitle" idx="3"/>
          </p:nvPr>
        </p:nvSpPr>
        <p:spPr>
          <a:xfrm>
            <a:off x="4873074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Image may be over-exposed or under-exposed</a:t>
            </a:r>
            <a:endParaRPr dirty="0"/>
          </a:p>
        </p:txBody>
      </p:sp>
      <p:sp>
        <p:nvSpPr>
          <p:cNvPr id="1734" name="Google Shape;1734;p61"/>
          <p:cNvSpPr txBox="1">
            <a:spLocks noGrp="1"/>
          </p:cNvSpPr>
          <p:nvPr>
            <p:ph type="title" idx="4"/>
          </p:nvPr>
        </p:nvSpPr>
        <p:spPr>
          <a:xfrm>
            <a:off x="761826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Resolution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735" name="Google Shape;1735;p61"/>
          <p:cNvSpPr txBox="1">
            <a:spLocks noGrp="1"/>
          </p:cNvSpPr>
          <p:nvPr>
            <p:ph type="title" idx="5"/>
          </p:nvPr>
        </p:nvSpPr>
        <p:spPr>
          <a:xfrm>
            <a:off x="2847095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Weather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736" name="Google Shape;1736;p61"/>
          <p:cNvSpPr txBox="1">
            <a:spLocks noGrp="1"/>
          </p:cNvSpPr>
          <p:nvPr>
            <p:ph type="title" idx="6"/>
          </p:nvPr>
        </p:nvSpPr>
        <p:spPr>
          <a:xfrm>
            <a:off x="4932364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Position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737" name="Google Shape;1737;p61"/>
          <p:cNvSpPr txBox="1">
            <a:spLocks noGrp="1"/>
          </p:cNvSpPr>
          <p:nvPr>
            <p:ph type="subTitle" idx="7"/>
          </p:nvPr>
        </p:nvSpPr>
        <p:spPr>
          <a:xfrm>
            <a:off x="6953000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Results are inaccurate at off-nadir</a:t>
            </a:r>
            <a:endParaRPr dirty="0"/>
          </a:p>
        </p:txBody>
      </p:sp>
      <p:sp>
        <p:nvSpPr>
          <p:cNvPr id="1738" name="Google Shape;1738;p61"/>
          <p:cNvSpPr txBox="1">
            <a:spLocks noGrp="1"/>
          </p:cNvSpPr>
          <p:nvPr>
            <p:ph type="title" idx="8"/>
          </p:nvPr>
        </p:nvSpPr>
        <p:spPr>
          <a:xfrm>
            <a:off x="6924066" y="3004667"/>
            <a:ext cx="1554867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AT/OFF Nadir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739" name="Google Shape;1739;p61"/>
          <p:cNvGrpSpPr/>
          <p:nvPr/>
        </p:nvGrpSpPr>
        <p:grpSpPr>
          <a:xfrm>
            <a:off x="7423943" y="1959986"/>
            <a:ext cx="555360" cy="700418"/>
            <a:chOff x="8010427" y="3348503"/>
            <a:chExt cx="278795" cy="351615"/>
          </a:xfrm>
          <a:solidFill>
            <a:schemeClr val="tx2"/>
          </a:solidFill>
        </p:grpSpPr>
        <p:sp>
          <p:nvSpPr>
            <p:cNvPr id="1740" name="Google Shape;1740;p61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61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61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61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" name="Google Shape;11340;p80"/>
          <p:cNvSpPr/>
          <p:nvPr/>
        </p:nvSpPr>
        <p:spPr>
          <a:xfrm>
            <a:off x="1083213" y="1937777"/>
            <a:ext cx="708350" cy="708350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" name="Google Shape;10495;p78"/>
          <p:cNvGrpSpPr/>
          <p:nvPr/>
        </p:nvGrpSpPr>
        <p:grpSpPr>
          <a:xfrm>
            <a:off x="3071387" y="1881574"/>
            <a:ext cx="863390" cy="760290"/>
            <a:chOff x="1404617" y="3226962"/>
            <a:chExt cx="370168" cy="325965"/>
          </a:xfrm>
          <a:solidFill>
            <a:schemeClr val="tx2"/>
          </a:solidFill>
        </p:grpSpPr>
        <p:sp>
          <p:nvSpPr>
            <p:cNvPr id="27" name="Google Shape;10496;p78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0497;p78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0498;p78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0499;p78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0500;p78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0501;p78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0502;p78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0503;p78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0504;p78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" name="Google Shape;10528;p78"/>
          <p:cNvGrpSpPr/>
          <p:nvPr/>
        </p:nvGrpSpPr>
        <p:grpSpPr>
          <a:xfrm>
            <a:off x="5305783" y="1985132"/>
            <a:ext cx="662440" cy="660995"/>
            <a:chOff x="7429366" y="3223183"/>
            <a:chExt cx="334634" cy="333904"/>
          </a:xfrm>
          <a:solidFill>
            <a:schemeClr val="tx2"/>
          </a:solidFill>
        </p:grpSpPr>
        <p:sp>
          <p:nvSpPr>
            <p:cNvPr id="37" name="Google Shape;10529;p78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0530;p78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SVM</a:t>
            </a:r>
            <a:r>
              <a:rPr lang="en-GB" sz="1800" dirty="0"/>
              <a:t>(support vector machine)</a:t>
            </a:r>
            <a:endParaRPr dirty="0"/>
          </a:p>
        </p:txBody>
      </p:sp>
      <p:sp>
        <p:nvSpPr>
          <p:cNvPr id="1482" name="Google Shape;1482;p50"/>
          <p:cNvSpPr txBox="1">
            <a:spLocks noGrp="1"/>
          </p:cNvSpPr>
          <p:nvPr>
            <p:ph type="subTitle" idx="4294967295"/>
          </p:nvPr>
        </p:nvSpPr>
        <p:spPr>
          <a:xfrm>
            <a:off x="713225" y="1764867"/>
            <a:ext cx="3592500" cy="2202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FF87D7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sym typeface="Nunito"/>
              </a:rPr>
              <a:t>It is an algorithm of supervised learning.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>
              <a:lnSpc>
                <a:spcPct val="100000"/>
              </a:lnSpc>
              <a:buClr>
                <a:srgbClr val="FF87D7"/>
              </a:buClr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>
              <a:lnSpc>
                <a:spcPct val="100000"/>
              </a:lnSpc>
              <a:buClr>
                <a:srgbClr val="FF87D7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sym typeface="Nunito"/>
              </a:rPr>
              <a:t>It can be used for both regression and classification models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>
              <a:lnSpc>
                <a:spcPct val="100000"/>
              </a:lnSpc>
              <a:buClr>
                <a:srgbClr val="FF87D7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sym typeface="Nunito"/>
              </a:rPr>
              <a:t>It can solve linear and non-linear problems and work well for many practical problems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483" name="Google Shape;1483;p50"/>
          <p:cNvSpPr txBox="1">
            <a:spLocks noGrp="1"/>
          </p:cNvSpPr>
          <p:nvPr>
            <p:ph type="subTitle" idx="4294967295"/>
          </p:nvPr>
        </p:nvSpPr>
        <p:spPr>
          <a:xfrm>
            <a:off x="4838277" y="3991100"/>
            <a:ext cx="3707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Diagram shows how Support Vector machine algorithms work for classification.</a:t>
            </a:r>
            <a:endParaRPr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1306" y="1494635"/>
            <a:ext cx="3341341" cy="24556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FOREST: </a:t>
            </a:r>
            <a:endParaRPr dirty="0"/>
          </a:p>
        </p:txBody>
      </p:sp>
      <p:sp>
        <p:nvSpPr>
          <p:cNvPr id="1482" name="Google Shape;1482;p50"/>
          <p:cNvSpPr txBox="1">
            <a:spLocks noGrp="1"/>
          </p:cNvSpPr>
          <p:nvPr>
            <p:ph type="subTitle" idx="4294967295"/>
          </p:nvPr>
        </p:nvSpPr>
        <p:spPr>
          <a:xfrm>
            <a:off x="713225" y="1614216"/>
            <a:ext cx="3592500" cy="2202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600"/>
              <a:buFont typeface="Nunito"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sym typeface="Nunito"/>
              </a:rPr>
              <a:t>Random forest is an example of ensemble learning.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sym typeface="Nunito"/>
              </a:rPr>
              <a:t>It is an algorithm that is based on delicious trees.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D7"/>
              </a:buClr>
              <a:buSzPts val="1400"/>
              <a:buFont typeface="Nunito"/>
              <a:buChar char="●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sym typeface="Nunito"/>
              </a:rPr>
              <a:t>It is a supervised learning algorithm used for classification and regression.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483" name="Google Shape;1483;p50"/>
          <p:cNvSpPr txBox="1">
            <a:spLocks noGrp="1"/>
          </p:cNvSpPr>
          <p:nvPr>
            <p:ph type="subTitle" idx="4294967295"/>
          </p:nvPr>
        </p:nvSpPr>
        <p:spPr>
          <a:xfrm>
            <a:off x="4973826" y="3991098"/>
            <a:ext cx="3707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Diagram shows Random Forest algorithms work for classification.</a:t>
            </a:r>
            <a:endParaRPr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9375" y="1551117"/>
            <a:ext cx="3436301" cy="23283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ssue Nanotransfection Breakthrough by Slidesgo">
  <a:themeElements>
    <a:clrScheme name="Simple Light">
      <a:dk1>
        <a:srgbClr val="33678A"/>
      </a:dk1>
      <a:lt1>
        <a:srgbClr val="E65C4F"/>
      </a:lt1>
      <a:dk2>
        <a:srgbClr val="78A6C9"/>
      </a:dk2>
      <a:lt2>
        <a:srgbClr val="EAEFF3"/>
      </a:lt2>
      <a:accent1>
        <a:srgbClr val="E65C4F"/>
      </a:accent1>
      <a:accent2>
        <a:srgbClr val="78A6C9"/>
      </a:accent2>
      <a:accent3>
        <a:srgbClr val="33699A"/>
      </a:accent3>
      <a:accent4>
        <a:srgbClr val="EAEFF3"/>
      </a:accent4>
      <a:accent5>
        <a:srgbClr val="FFFFFF"/>
      </a:accent5>
      <a:accent6>
        <a:srgbClr val="33678A"/>
      </a:accent6>
      <a:hlink>
        <a:srgbClr val="E65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3301</Words>
  <Application>WPS Presentation</Application>
  <PresentationFormat>On-screen Show (16:9)</PresentationFormat>
  <Paragraphs>203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SimSun</vt:lpstr>
      <vt:lpstr>Wingdings</vt:lpstr>
      <vt:lpstr>Arial</vt:lpstr>
      <vt:lpstr>Saira</vt:lpstr>
      <vt:lpstr>Nunito</vt:lpstr>
      <vt:lpstr>Roboto</vt:lpstr>
      <vt:lpstr>Montserrat</vt:lpstr>
      <vt:lpstr>Saira Thin</vt:lpstr>
      <vt:lpstr>Roboto Medium</vt:lpstr>
      <vt:lpstr>Source Sans Pro</vt:lpstr>
      <vt:lpstr>Lato</vt:lpstr>
      <vt:lpstr>Nunito</vt:lpstr>
      <vt:lpstr>Oswald</vt:lpstr>
      <vt:lpstr>Calibri</vt:lpstr>
      <vt:lpstr>Times New Roman</vt:lpstr>
      <vt:lpstr>Oswald</vt:lpstr>
      <vt:lpstr>Black Han Sans</vt:lpstr>
      <vt:lpstr>Microsoft YaHei</vt:lpstr>
      <vt:lpstr>Arial Unicode MS</vt:lpstr>
      <vt:lpstr>Segoe Print</vt:lpstr>
      <vt:lpstr>Tissue Nanotransfection Breakthrough by Slidesgo</vt:lpstr>
      <vt:lpstr>COMPUTER VISION FOR REMOTE SENSING</vt:lpstr>
      <vt:lpstr>TABLE OF CONTENTS:</vt:lpstr>
      <vt:lpstr>REMOTE SENSING</vt:lpstr>
      <vt:lpstr>HOW IS DATA ACQUIRED? </vt:lpstr>
      <vt:lpstr>Microwave</vt:lpstr>
      <vt:lpstr>APPLIATIONS</vt:lpstr>
      <vt:lpstr>AT/OFF Nadir</vt:lpstr>
      <vt:lpstr>SVM(support vector machine)</vt:lpstr>
      <vt:lpstr>RANDOM FOREST: </vt:lpstr>
      <vt:lpstr>CNN(convolutional nueral network)</vt:lpstr>
      <vt:lpstr>CNN(convolutional nueral network)</vt:lpstr>
      <vt:lpstr>RESULTS</vt:lpstr>
      <vt:lpstr>TRIAL TIMELINE</vt:lpstr>
      <vt:lpstr>REFERENCES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MOORE’S LAW AND TECHNOLOGY NODE IN VLSI FABRICATION</dc:title>
  <dc:creator>ansh magon</dc:creator>
  <cp:lastModifiedBy>SHREYASH S BHATKAR</cp:lastModifiedBy>
  <cp:revision>6</cp:revision>
  <dcterms:created xsi:type="dcterms:W3CDTF">2021-10-25T07:09:12Z</dcterms:created>
  <dcterms:modified xsi:type="dcterms:W3CDTF">2021-10-25T07:09:51Z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A06ABFFC84B5461C95BAD16F428AB743</vt:lpwstr>
  </property>
  <property fmtid="{D5CDD505-2E9C-101B-9397-08002B2CF9AE}" pid="3" name="KSOProductBuildVer">
    <vt:lpwstr>1033-11.2.0.10351</vt:lpwstr>
  </property>
</Properties>
</file>